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1228" r:id="rId2"/>
    <p:sldId id="257" r:id="rId3"/>
    <p:sldId id="1247" r:id="rId4"/>
    <p:sldId id="1253" r:id="rId5"/>
    <p:sldId id="1254" r:id="rId6"/>
    <p:sldId id="1255" r:id="rId7"/>
    <p:sldId id="1256" r:id="rId8"/>
    <p:sldId id="1267" r:id="rId9"/>
    <p:sldId id="1257" r:id="rId10"/>
    <p:sldId id="1258" r:id="rId11"/>
    <p:sldId id="1259" r:id="rId12"/>
    <p:sldId id="1275" r:id="rId13"/>
    <p:sldId id="1260" r:id="rId14"/>
    <p:sldId id="1261" r:id="rId15"/>
    <p:sldId id="1262" r:id="rId16"/>
    <p:sldId id="1266" r:id="rId17"/>
    <p:sldId id="1264" r:id="rId18"/>
    <p:sldId id="1265" r:id="rId19"/>
    <p:sldId id="1268" r:id="rId20"/>
    <p:sldId id="1269" r:id="rId21"/>
    <p:sldId id="1270" r:id="rId22"/>
    <p:sldId id="1271" r:id="rId23"/>
    <p:sldId id="1272" r:id="rId24"/>
    <p:sldId id="1298" r:id="rId25"/>
    <p:sldId id="1273" r:id="rId26"/>
    <p:sldId id="1274" r:id="rId27"/>
    <p:sldId id="1248" r:id="rId28"/>
    <p:sldId id="1276" r:id="rId29"/>
    <p:sldId id="1277" r:id="rId30"/>
    <p:sldId id="1278" r:id="rId31"/>
    <p:sldId id="1279" r:id="rId32"/>
    <p:sldId id="1280" r:id="rId33"/>
    <p:sldId id="1281" r:id="rId34"/>
    <p:sldId id="1293" r:id="rId35"/>
    <p:sldId id="1282" r:id="rId36"/>
    <p:sldId id="1283" r:id="rId37"/>
    <p:sldId id="1284" r:id="rId38"/>
    <p:sldId id="1285" r:id="rId39"/>
    <p:sldId id="1286" r:id="rId40"/>
    <p:sldId id="1287" r:id="rId41"/>
    <p:sldId id="1288" r:id="rId42"/>
    <p:sldId id="1289" r:id="rId43"/>
    <p:sldId id="1291" r:id="rId44"/>
    <p:sldId id="1292" r:id="rId45"/>
    <p:sldId id="1294" r:id="rId46"/>
    <p:sldId id="1295" r:id="rId47"/>
    <p:sldId id="1296" r:id="rId48"/>
    <p:sldId id="1297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9" autoAdjust="0"/>
    <p:restoredTop sz="95602" autoAdjust="0"/>
  </p:normalViewPr>
  <p:slideViewPr>
    <p:cSldViewPr snapToGrid="0">
      <p:cViewPr varScale="1">
        <p:scale>
          <a:sx n="93" d="100"/>
          <a:sy n="93" d="100"/>
        </p:scale>
        <p:origin x="365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C32DB-E36E-402F-95D0-00507951D3D5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4D62D-636C-486B-9095-C9100FBA3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69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AA48-250B-BD31-02DC-519BAA535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FA74E-469F-731C-8BBE-0DA466CE50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DEFC4-179A-4E7B-7B5D-EC13BBE7C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68AD7-9FE9-45FB-96CB-FDD0BFFDA453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11CC9-5262-35C5-26EB-74E324282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7D34F-A0CC-0F6D-F47B-C0D58B529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A65E-5E5C-4298-A47A-EF138A95C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6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1ECA2-7FD3-2888-13C7-82A4E332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681FE6-4754-4842-B004-CD1E4B522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24481-A555-DCF1-B8C1-F20DF8B79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68AD7-9FE9-45FB-96CB-FDD0BFFDA453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B849E-4EA9-B29E-4946-2E3A85A33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78CD8-6F0F-6411-5DF0-2EC577932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A65E-5E5C-4298-A47A-EF138A95C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556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8DC7B2-E06F-665E-894E-53F2DF0D4B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84F607-69AD-5131-FA5F-FB6FC6169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A0F23-937E-039D-41D1-D3DD8F52E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68AD7-9FE9-45FB-96CB-FDD0BFFDA453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73AE5-D556-2C49-291E-19DBD0D2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22F56-1B21-BBD0-1E3D-CFD77B9DF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A65E-5E5C-4298-A47A-EF138A95C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447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4E0E4-A761-C7AE-5153-D164BD3EE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F6307-6C05-21A1-1895-F85C28F94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DBD2-1BC2-66DE-1B8B-683A5C3C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68AD7-9FE9-45FB-96CB-FDD0BFFDA453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FDA27-9EC1-DCEC-2507-1A98C91F2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089D5-AC58-FB23-3A4A-C2A5CFC79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A65E-5E5C-4298-A47A-EF138A95C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152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BF22-ECE2-80AC-E176-DB700BAA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D6B1D-F043-CF19-EE49-4A5591870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B5E00-1CF3-E3A6-744D-E8276D69F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68AD7-9FE9-45FB-96CB-FDD0BFFDA453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885D4-5B24-FF04-28EC-86F6A0E57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93DB2-0B17-093E-F20C-352A03E94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A65E-5E5C-4298-A47A-EF138A95C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887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8E89-8031-7098-8E3B-BF113B03A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5E953-5FE3-C957-5BB8-61596985F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80C93-1A89-F717-0DB0-AFCCA971B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5F542-5E9F-67F5-CF61-4B830BEB2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68AD7-9FE9-45FB-96CB-FDD0BFFDA453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60B87-7F44-EFDC-861E-C2BE66F7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BB41A-EB6C-5CCB-D523-E8DC8B565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A65E-5E5C-4298-A47A-EF138A95C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110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72A2-DE27-BEA1-E072-52FE2019C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D9025-3141-C7B6-0C17-EC40E7712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825806-BDB0-8B81-3E88-D04E90BD4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56734C-4D0B-711D-D7D2-8E7BA3FF6C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C0B184-3F9B-9D3F-D47B-6E8BE3176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C44DBC-0F71-3507-3010-6B1206D3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68AD7-9FE9-45FB-96CB-FDD0BFFDA453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E50D51-3FEB-2FCF-1845-51CB6CA50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E47698-FC7E-2C28-E624-7D9884EF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A65E-5E5C-4298-A47A-EF138A95C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906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E80C-191E-09B6-D867-064A968E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A6B9CC-FA47-D0CB-5DA5-7E5D85D52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68AD7-9FE9-45FB-96CB-FDD0BFFDA453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7C490-924D-FADE-851E-0B5187408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E1FF6-5D41-099F-A1A8-3712D9A4C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A65E-5E5C-4298-A47A-EF138A95C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15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60C00E-53A7-6F91-D07E-766B31260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68AD7-9FE9-45FB-96CB-FDD0BFFDA453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A1DFD-6EC8-FB45-93B3-0303B9F47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397ED-8D38-CED6-4360-CC9990A39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A65E-5E5C-4298-A47A-EF138A95C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946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B8924-F892-B9AC-9147-B640EDCB9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BDD2A-28CB-20BA-A41D-C7E88A750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49D11B-C62A-AF4C-7071-4863DD7D4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1C1B-C15D-E9EA-A0AD-7ABB81B3E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68AD7-9FE9-45FB-96CB-FDD0BFFDA453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062C1-2B7C-9AE0-DFF1-6EB9FC302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67059F-5E19-EFB1-CED7-1766CB9AA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A65E-5E5C-4298-A47A-EF138A95C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640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91584-8FDB-BFBF-F90E-10C93272A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94AAFF-1A5A-2BE3-19F5-BF631868C7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99AE0-3B9C-4E07-0366-D3FB68FBF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EA9FD-D263-A9ED-393E-CEB867768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68AD7-9FE9-45FB-96CB-FDD0BFFDA453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1306C-72BE-99A7-C74A-43E6EF4C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74A32-6A37-574C-FF19-775EBCD0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AA65E-5E5C-4298-A47A-EF138A95C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743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46A81F-01E6-D8D1-6D60-929F078FF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ABB1D-91C4-BD8F-0413-4EB7908A3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01DFA-C2A0-DF88-2C90-39C609F37D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68AD7-9FE9-45FB-96CB-FDD0BFFDA453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D31E1-4EDD-681D-87F6-5B5279669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FD046-098E-92F9-9B14-5686F5E74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AA65E-5E5C-4298-A47A-EF138A95CE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726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479621E-6083-4A49-9A63-67827C89C3E5}"/>
              </a:ext>
            </a:extLst>
          </p:cNvPr>
          <p:cNvSpPr/>
          <p:nvPr/>
        </p:nvSpPr>
        <p:spPr>
          <a:xfrm>
            <a:off x="453342" y="1412475"/>
            <a:ext cx="3397084" cy="16189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+mn-ea"/>
              </a:rPr>
              <a:t>쌍용교육센터 </a:t>
            </a:r>
            <a:r>
              <a:rPr lang="en-US" altLang="ko-KR" sz="2000" b="1" dirty="0">
                <a:latin typeface="+mn-ea"/>
              </a:rPr>
              <a:t>3</a:t>
            </a:r>
            <a:r>
              <a:rPr lang="ko-KR" altLang="en-US" sz="2000" b="1" dirty="0">
                <a:latin typeface="+mn-ea"/>
              </a:rPr>
              <a:t>강의실 </a:t>
            </a:r>
            <a:r>
              <a:rPr lang="en-US" altLang="ko-KR" sz="2000" b="1" dirty="0">
                <a:latin typeface="+mn-ea"/>
              </a:rPr>
              <a:t>1</a:t>
            </a:r>
            <a:r>
              <a:rPr lang="ko-KR" altLang="en-US" sz="2000" b="1" dirty="0">
                <a:latin typeface="+mn-ea"/>
              </a:rPr>
              <a:t>팀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+mn-ea"/>
              </a:rPr>
              <a:t>쇼핑몰 프로젝트</a:t>
            </a:r>
          </a:p>
          <a:p>
            <a:pPr>
              <a:lnSpc>
                <a:spcPct val="150000"/>
              </a:lnSpc>
            </a:pPr>
            <a:r>
              <a:rPr lang="ko-KR" altLang="en-US" sz="3000" b="1" dirty="0">
                <a:latin typeface="+mn-ea"/>
              </a:rPr>
              <a:t>사용자 화면설계서</a:t>
            </a:r>
            <a:endParaRPr lang="en-US" altLang="ko-KR" sz="3000" b="1" dirty="0">
              <a:latin typeface="+mn-ea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C933822-439A-4E6D-A83A-1B0838B68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580767"/>
              </p:ext>
            </p:extLst>
          </p:nvPr>
        </p:nvGraphicFramePr>
        <p:xfrm>
          <a:off x="572409" y="3372989"/>
          <a:ext cx="3705123" cy="7185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4743">
                  <a:extLst>
                    <a:ext uri="{9D8B030D-6E8A-4147-A177-3AD203B41FA5}">
                      <a16:colId xmlns:a16="http://schemas.microsoft.com/office/drawing/2014/main" val="3170462565"/>
                    </a:ext>
                  </a:extLst>
                </a:gridCol>
                <a:gridCol w="2340380">
                  <a:extLst>
                    <a:ext uri="{9D8B030D-6E8A-4147-A177-3AD203B41FA5}">
                      <a16:colId xmlns:a16="http://schemas.microsoft.com/office/drawing/2014/main" val="2224237921"/>
                    </a:ext>
                  </a:extLst>
                </a:gridCol>
              </a:tblGrid>
              <a:tr h="3592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pc="-150" dirty="0"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91425" marR="9142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pc="-150" dirty="0">
                          <a:latin typeface="+mn-ea"/>
                          <a:ea typeface="+mn-ea"/>
                        </a:rPr>
                        <a:t>안지은</a:t>
                      </a:r>
                    </a:p>
                  </a:txBody>
                  <a:tcPr marL="91425" marR="91425"/>
                </a:tc>
                <a:extLst>
                  <a:ext uri="{0D108BD9-81ED-4DB2-BD59-A6C34878D82A}">
                    <a16:rowId xmlns:a16="http://schemas.microsoft.com/office/drawing/2014/main" val="88815997"/>
                  </a:ext>
                </a:extLst>
              </a:tr>
              <a:tr h="3592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pc="-150" dirty="0">
                          <a:latin typeface="+mn-ea"/>
                          <a:ea typeface="+mn-ea"/>
                        </a:rPr>
                        <a:t>검수자</a:t>
                      </a:r>
                    </a:p>
                  </a:txBody>
                  <a:tcPr marL="91425" marR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spc="-150" dirty="0">
                        <a:latin typeface="+mn-ea"/>
                        <a:ea typeface="+mn-ea"/>
                      </a:endParaRPr>
                    </a:p>
                  </a:txBody>
                  <a:tcPr marL="91425" marR="91425"/>
                </a:tc>
                <a:extLst>
                  <a:ext uri="{0D108BD9-81ED-4DB2-BD59-A6C34878D82A}">
                    <a16:rowId xmlns:a16="http://schemas.microsoft.com/office/drawing/2014/main" val="473944065"/>
                  </a:ext>
                </a:extLst>
              </a:tr>
            </a:tbl>
          </a:graphicData>
        </a:graphic>
      </p:graphicFrame>
      <p:pic>
        <p:nvPicPr>
          <p:cNvPr id="10" name="그림 9" descr="C:\★신혜리★\0. 해외사업\☆ 해외사업제안서\제안서이미지\아이콘\03.png">
            <a:extLst>
              <a:ext uri="{FF2B5EF4-FFF2-40B4-BE49-F238E27FC236}">
                <a16:creationId xmlns:a16="http://schemas.microsoft.com/office/drawing/2014/main" id="{1607D0AA-2446-476F-A984-F7C4250A3E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425" y="5547095"/>
            <a:ext cx="604416" cy="897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2335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6401C093-646A-7D74-F26B-832EA113F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105128"/>
              </p:ext>
            </p:extLst>
          </p:nvPr>
        </p:nvGraphicFramePr>
        <p:xfrm>
          <a:off x="9536505" y="929376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주문 내역 기간별 조회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359296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마이쇼핑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마이쇼핑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주문조회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주문조회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80130A79-76BA-0A01-8323-85089D1E4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" y="761472"/>
            <a:ext cx="8908142" cy="60254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723EA75-76A7-7B20-D509-435345415ACC}"/>
              </a:ext>
            </a:extLst>
          </p:cNvPr>
          <p:cNvSpPr/>
          <p:nvPr/>
        </p:nvSpPr>
        <p:spPr>
          <a:xfrm>
            <a:off x="6156960" y="3433816"/>
            <a:ext cx="298375" cy="2844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EF766A4-128B-6091-3FAB-B43C093EDBFF}"/>
              </a:ext>
            </a:extLst>
          </p:cNvPr>
          <p:cNvSpPr/>
          <p:nvPr/>
        </p:nvSpPr>
        <p:spPr>
          <a:xfrm>
            <a:off x="2275840" y="4226296"/>
            <a:ext cx="298375" cy="2844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3422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6401C093-646A-7D74-F26B-832EA113F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188073"/>
              </p:ext>
            </p:extLst>
          </p:nvPr>
        </p:nvGraphicFramePr>
        <p:xfrm>
          <a:off x="9536505" y="929376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보유 쿠폰 조회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910905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마이쇼핑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마이쇼핑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쿠폰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806DF9D5-19ED-441E-52A0-B87314782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69" y="929376"/>
            <a:ext cx="9007621" cy="566215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D74E063-CC6B-3CB1-4819-12378C94547C}"/>
              </a:ext>
            </a:extLst>
          </p:cNvPr>
          <p:cNvSpPr/>
          <p:nvPr/>
        </p:nvSpPr>
        <p:spPr>
          <a:xfrm>
            <a:off x="2092960" y="2946400"/>
            <a:ext cx="284480" cy="2946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709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6401C093-646A-7D74-F26B-832EA113F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038238"/>
              </p:ext>
            </p:extLst>
          </p:nvPr>
        </p:nvGraphicFramePr>
        <p:xfrm>
          <a:off x="8469705" y="853440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적립 내역 조회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미가용</a:t>
                      </a: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적립내역 조회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80697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마이쇼핑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마이쇼핑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적립금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적립금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76AB1D7B-35D6-6426-6BB2-7226C9D6E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853440"/>
            <a:ext cx="8056880" cy="592328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8F25DF15-6B5B-D2FF-4CF8-ECFEA0FF44A3}"/>
              </a:ext>
            </a:extLst>
          </p:cNvPr>
          <p:cNvSpPr/>
          <p:nvPr/>
        </p:nvSpPr>
        <p:spPr>
          <a:xfrm>
            <a:off x="1808480" y="3429000"/>
            <a:ext cx="314960" cy="3352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5EA74A8-3C2C-C469-97A0-1C4847985B05}"/>
              </a:ext>
            </a:extLst>
          </p:cNvPr>
          <p:cNvSpPr/>
          <p:nvPr/>
        </p:nvSpPr>
        <p:spPr>
          <a:xfrm>
            <a:off x="3169920" y="3429000"/>
            <a:ext cx="314960" cy="3352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466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6401C093-646A-7D74-F26B-832EA113F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47912"/>
              </p:ext>
            </p:extLst>
          </p:nvPr>
        </p:nvGraphicFramePr>
        <p:xfrm>
          <a:off x="9536505" y="929376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내가 쓴 게시물 조회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111209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마이쇼핑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마이쇼핑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 게시물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내 게시물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C4B89387-7000-8E3A-1E01-6349A9BFF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929376"/>
            <a:ext cx="9215120" cy="582702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BF7D8A0-957C-B66E-2A03-3E83A6199C2C}"/>
              </a:ext>
            </a:extLst>
          </p:cNvPr>
          <p:cNvSpPr/>
          <p:nvPr/>
        </p:nvSpPr>
        <p:spPr>
          <a:xfrm>
            <a:off x="2204720" y="2665624"/>
            <a:ext cx="314960" cy="2706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4632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6401C093-646A-7D74-F26B-832EA113F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935086"/>
              </p:ext>
            </p:extLst>
          </p:nvPr>
        </p:nvGraphicFramePr>
        <p:xfrm>
          <a:off x="9536505" y="929376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자유게시판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게시글 검색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483875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커뮤니티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커뮤니티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자유게시판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자유게시판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4" name="그림 3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6D5A1895-CDA2-7B04-AACB-13E113806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929376"/>
            <a:ext cx="9261097" cy="57759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6B5FB92-9F09-A152-3E9F-5968CD3F5ED6}"/>
              </a:ext>
            </a:extLst>
          </p:cNvPr>
          <p:cNvSpPr/>
          <p:nvPr/>
        </p:nvSpPr>
        <p:spPr>
          <a:xfrm>
            <a:off x="1906345" y="2794000"/>
            <a:ext cx="308535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F4E08A8-5305-E71D-F4D3-C66C2552DDB4}"/>
              </a:ext>
            </a:extLst>
          </p:cNvPr>
          <p:cNvSpPr/>
          <p:nvPr/>
        </p:nvSpPr>
        <p:spPr>
          <a:xfrm>
            <a:off x="7006665" y="3124200"/>
            <a:ext cx="308535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807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6401C093-646A-7D74-F26B-832EA113F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35611"/>
              </p:ext>
            </p:extLst>
          </p:nvPr>
        </p:nvGraphicFramePr>
        <p:xfrm>
          <a:off x="9536505" y="929376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자유게시판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공지사항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상품사용후기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상품</a:t>
                      </a:r>
                      <a:r>
                        <a:rPr kumimoji="1" lang="en-US" altLang="ko-KR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Q&amp;A</a:t>
                      </a: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05404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커뮤니티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커뮤니티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전체보기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게시판 전체보기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13" name="그림 1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BE79AF7-C1F6-9CBA-FA6C-35D7D5DFC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1" y="812800"/>
            <a:ext cx="9225280" cy="59436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C067FEC-3D93-9275-D59E-ACCCC0622122}"/>
              </a:ext>
            </a:extLst>
          </p:cNvPr>
          <p:cNvSpPr/>
          <p:nvPr/>
        </p:nvSpPr>
        <p:spPr>
          <a:xfrm>
            <a:off x="2174240" y="4094480"/>
            <a:ext cx="294640" cy="2844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2C02AC2-7210-991B-A33E-63E66DFAC550}"/>
              </a:ext>
            </a:extLst>
          </p:cNvPr>
          <p:cNvSpPr/>
          <p:nvPr/>
        </p:nvSpPr>
        <p:spPr>
          <a:xfrm>
            <a:off x="4353559" y="4094480"/>
            <a:ext cx="294640" cy="2844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EF95EF3-93A7-8548-CF85-A9BDC34BC718}"/>
              </a:ext>
            </a:extLst>
          </p:cNvPr>
          <p:cNvSpPr/>
          <p:nvPr/>
        </p:nvSpPr>
        <p:spPr>
          <a:xfrm>
            <a:off x="6515100" y="4094480"/>
            <a:ext cx="294640" cy="2844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A00EF22-DE3F-30F1-9A9B-96FABDF1E510}"/>
              </a:ext>
            </a:extLst>
          </p:cNvPr>
          <p:cNvSpPr/>
          <p:nvPr/>
        </p:nvSpPr>
        <p:spPr>
          <a:xfrm>
            <a:off x="2174240" y="4978400"/>
            <a:ext cx="294640" cy="2844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1323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6401C093-646A-7D74-F26B-832EA113F397}"/>
              </a:ext>
            </a:extLst>
          </p:cNvPr>
          <p:cNvGraphicFramePr>
            <a:graphicFrameLocks noGrp="1"/>
          </p:cNvGraphicFramePr>
          <p:nvPr/>
        </p:nvGraphicFramePr>
        <p:xfrm>
          <a:off x="9536505" y="929376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공지사항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게시글 검색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775638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커뮤니티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커뮤니티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공지사항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공지사항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155C2291-EB65-8A96-85A4-000102252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05" y="929376"/>
            <a:ext cx="9296400" cy="584734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E47F075-C91D-7A53-4873-8DBD0C612A3B}"/>
              </a:ext>
            </a:extLst>
          </p:cNvPr>
          <p:cNvSpPr/>
          <p:nvPr/>
        </p:nvSpPr>
        <p:spPr>
          <a:xfrm>
            <a:off x="1987625" y="2797704"/>
            <a:ext cx="308535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C3BD873-922A-8099-C6D3-74BA33F96F1C}"/>
              </a:ext>
            </a:extLst>
          </p:cNvPr>
          <p:cNvSpPr/>
          <p:nvPr/>
        </p:nvSpPr>
        <p:spPr>
          <a:xfrm>
            <a:off x="7209865" y="3188864"/>
            <a:ext cx="308535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090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6401C093-646A-7D74-F26B-832EA113F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22535"/>
              </p:ext>
            </p:extLst>
          </p:nvPr>
        </p:nvGraphicFramePr>
        <p:xfrm>
          <a:off x="9536505" y="929376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상품 사용후기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사용후기 검색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5293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커뮤니티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커뮤니티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상품사용후기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상품사용후기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팀 안지은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7DA3738E-5C89-65D4-4262-C4B13644A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66" y="845042"/>
            <a:ext cx="9171114" cy="594183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E1DB072-F731-34D8-E90D-E934C462F1A7}"/>
              </a:ext>
            </a:extLst>
          </p:cNvPr>
          <p:cNvSpPr/>
          <p:nvPr/>
        </p:nvSpPr>
        <p:spPr>
          <a:xfrm>
            <a:off x="1971040" y="2797704"/>
            <a:ext cx="314960" cy="2946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27243D9-F98F-8306-55A8-615E6CFB4EF1}"/>
              </a:ext>
            </a:extLst>
          </p:cNvPr>
          <p:cNvSpPr/>
          <p:nvPr/>
        </p:nvSpPr>
        <p:spPr>
          <a:xfrm>
            <a:off x="7366000" y="3134360"/>
            <a:ext cx="314960" cy="2946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963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6401C093-646A-7D74-F26B-832EA113F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273991"/>
              </p:ext>
            </p:extLst>
          </p:nvPr>
        </p:nvGraphicFramePr>
        <p:xfrm>
          <a:off x="9536505" y="929376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상품 </a:t>
                      </a:r>
                      <a:r>
                        <a:rPr kumimoji="1" lang="en-US" altLang="ko-KR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Q&amp;A</a:t>
                      </a: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Q&amp;A </a:t>
                      </a: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검색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390816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커뮤니티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커뮤니티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Q&amp;A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Q&amp;A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4" name="그림 3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EB475324-88F6-230F-ACA3-31135E29A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851845"/>
            <a:ext cx="9184640" cy="593503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DFEF9AE-C85F-376D-420C-5C92C82922A2}"/>
              </a:ext>
            </a:extLst>
          </p:cNvPr>
          <p:cNvSpPr/>
          <p:nvPr/>
        </p:nvSpPr>
        <p:spPr>
          <a:xfrm>
            <a:off x="2153920" y="2797704"/>
            <a:ext cx="33528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CC84442-37D8-ED3A-EFC1-8E768BC8D7E9}"/>
              </a:ext>
            </a:extLst>
          </p:cNvPr>
          <p:cNvSpPr/>
          <p:nvPr/>
        </p:nvSpPr>
        <p:spPr>
          <a:xfrm>
            <a:off x="7447280" y="3103880"/>
            <a:ext cx="33528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999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6401C093-646A-7D74-F26B-832EA113F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393953"/>
              </p:ext>
            </p:extLst>
          </p:nvPr>
        </p:nvGraphicFramePr>
        <p:xfrm>
          <a:off x="9536505" y="929376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상품 카테고리 전체보기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남성 카테고리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여성 카테고리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키즈</a:t>
                      </a: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카테고리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386455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쇼핑몰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쇼핑몰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2D4C8353-0AF7-83F9-1626-6DBB424F1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1" y="791704"/>
            <a:ext cx="9348909" cy="59850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84C5A6C-A058-D2A9-59C9-61837236F695}"/>
              </a:ext>
            </a:extLst>
          </p:cNvPr>
          <p:cNvSpPr/>
          <p:nvPr/>
        </p:nvSpPr>
        <p:spPr>
          <a:xfrm>
            <a:off x="208280" y="791704"/>
            <a:ext cx="335280" cy="3203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FC960AC-0C02-003E-8DBC-88C2D80AFA3E}"/>
              </a:ext>
            </a:extLst>
          </p:cNvPr>
          <p:cNvSpPr/>
          <p:nvPr/>
        </p:nvSpPr>
        <p:spPr>
          <a:xfrm>
            <a:off x="208280" y="1309864"/>
            <a:ext cx="335280" cy="3203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EEE15D6-2A9A-F7AB-D0B8-F6247D3BB703}"/>
              </a:ext>
            </a:extLst>
          </p:cNvPr>
          <p:cNvSpPr/>
          <p:nvPr/>
        </p:nvSpPr>
        <p:spPr>
          <a:xfrm>
            <a:off x="1559560" y="1309864"/>
            <a:ext cx="335280" cy="3203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DF49BB-3B12-5F01-8FFF-AE56118FA057}"/>
              </a:ext>
            </a:extLst>
          </p:cNvPr>
          <p:cNvSpPr/>
          <p:nvPr/>
        </p:nvSpPr>
        <p:spPr>
          <a:xfrm>
            <a:off x="3042920" y="1309864"/>
            <a:ext cx="335280" cy="3203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3980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C37158-4413-B46F-DA4A-F268EF346E05}"/>
              </a:ext>
            </a:extLst>
          </p:cNvPr>
          <p:cNvSpPr/>
          <p:nvPr/>
        </p:nvSpPr>
        <p:spPr>
          <a:xfrm>
            <a:off x="1" y="1014016"/>
            <a:ext cx="9748434" cy="58439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6401C093-646A-7D74-F26B-832EA113F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902830"/>
              </p:ext>
            </p:extLst>
          </p:nvPr>
        </p:nvGraphicFramePr>
        <p:xfrm>
          <a:off x="9748435" y="1014016"/>
          <a:ext cx="2443564" cy="3797565"/>
        </p:xfrm>
        <a:graphic>
          <a:graphicData uri="http://schemas.openxmlformats.org/drawingml/2006/table">
            <a:tbl>
              <a:tblPr/>
              <a:tblGrid>
                <a:gridCol w="340445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103119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 </a:t>
                      </a:r>
                      <a:r>
                        <a:rPr kumimoji="1" lang="ko-KR" altLang="en-US" sz="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시작화면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로그인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회원가입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마이쇼핑</a:t>
                      </a: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kumimoji="1" lang="ko-KR" altLang="en-US" sz="800" b="0" i="0" u="none" strike="noStrike" kern="0" cap="none" spc="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메뉴바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커뮤니티 </a:t>
                      </a:r>
                      <a:r>
                        <a:rPr kumimoji="1" lang="ko-KR" altLang="en-US" sz="800" b="0" i="0" u="none" strike="noStrike" kern="0" cap="none" spc="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메뉴바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카테고리 </a:t>
                      </a:r>
                      <a:r>
                        <a:rPr kumimoji="1" lang="ko-KR" altLang="en-US" sz="800" b="0" i="0" u="none" strike="noStrike" kern="0" cap="none" spc="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메뉴바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Footer</a:t>
                      </a: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고객센터 전화연결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배송조회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상품 검색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308662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54743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56772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101773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시작화면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시작화면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쇼핑몰 시작화면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12" name="그림 11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72FAC8D3-8372-164D-3FDE-C490A114A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4720"/>
            <a:ext cx="9748434" cy="5923280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285FB821-BD96-8654-A65F-0BD7F9092F9E}"/>
              </a:ext>
            </a:extLst>
          </p:cNvPr>
          <p:cNvSpPr/>
          <p:nvPr/>
        </p:nvSpPr>
        <p:spPr>
          <a:xfrm>
            <a:off x="5878275" y="836216"/>
            <a:ext cx="233680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0679854-ADE0-4484-8F94-BCFF4F3D0A77}"/>
              </a:ext>
            </a:extLst>
          </p:cNvPr>
          <p:cNvSpPr/>
          <p:nvPr/>
        </p:nvSpPr>
        <p:spPr>
          <a:xfrm>
            <a:off x="6275945" y="836216"/>
            <a:ext cx="233680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B69200A-F196-9C80-2090-3FFB39B408E5}"/>
              </a:ext>
            </a:extLst>
          </p:cNvPr>
          <p:cNvSpPr/>
          <p:nvPr/>
        </p:nvSpPr>
        <p:spPr>
          <a:xfrm>
            <a:off x="6673615" y="836216"/>
            <a:ext cx="233680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C92F1E9-4694-E6B9-E69F-3E11A72BE2BB}"/>
              </a:ext>
            </a:extLst>
          </p:cNvPr>
          <p:cNvSpPr/>
          <p:nvPr/>
        </p:nvSpPr>
        <p:spPr>
          <a:xfrm>
            <a:off x="7071285" y="841296"/>
            <a:ext cx="233680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D79391C-A919-DB54-B28E-7B574E36DCAB}"/>
              </a:ext>
            </a:extLst>
          </p:cNvPr>
          <p:cNvSpPr/>
          <p:nvPr/>
        </p:nvSpPr>
        <p:spPr>
          <a:xfrm>
            <a:off x="2326725" y="1625600"/>
            <a:ext cx="233680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DE959A8-3A23-9633-C278-D1547B76170F}"/>
              </a:ext>
            </a:extLst>
          </p:cNvPr>
          <p:cNvSpPr/>
          <p:nvPr/>
        </p:nvSpPr>
        <p:spPr>
          <a:xfrm>
            <a:off x="2326725" y="5232400"/>
            <a:ext cx="233680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B309762-79E2-0B28-D68F-E4178B1D2FC2}"/>
              </a:ext>
            </a:extLst>
          </p:cNvPr>
          <p:cNvSpPr/>
          <p:nvPr/>
        </p:nvSpPr>
        <p:spPr>
          <a:xfrm>
            <a:off x="2326725" y="6390640"/>
            <a:ext cx="233680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D41DADD-3469-06DD-0840-842A99FE9769}"/>
              </a:ext>
            </a:extLst>
          </p:cNvPr>
          <p:cNvSpPr/>
          <p:nvPr/>
        </p:nvSpPr>
        <p:spPr>
          <a:xfrm>
            <a:off x="5019040" y="6111240"/>
            <a:ext cx="233680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EC2D312-B543-803F-F834-0D334FA2FE0F}"/>
              </a:ext>
            </a:extLst>
          </p:cNvPr>
          <p:cNvSpPr/>
          <p:nvPr/>
        </p:nvSpPr>
        <p:spPr>
          <a:xfrm>
            <a:off x="5967410" y="1271112"/>
            <a:ext cx="233681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598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6401C093-646A-7D74-F26B-832EA113F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365229"/>
              </p:ext>
            </p:extLst>
          </p:nvPr>
        </p:nvGraphicFramePr>
        <p:xfrm>
          <a:off x="9211385" y="919216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남성</a:t>
                      </a:r>
                      <a:r>
                        <a:rPr kumimoji="1" lang="en-US" altLang="ko-KR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_</a:t>
                      </a:r>
                      <a:r>
                        <a:rPr kumimoji="1" lang="ko-KR" altLang="en-US" sz="800" b="0" i="0" u="none" strike="noStrike" kern="0" cap="none" spc="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하위카테고리</a:t>
                      </a:r>
                      <a:r>
                        <a:rPr kumimoji="1" lang="en-US" altLang="ko-KR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_</a:t>
                      </a: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러닝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남성</a:t>
                      </a:r>
                      <a:r>
                        <a:rPr kumimoji="1" lang="en-US" altLang="ko-KR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_</a:t>
                      </a:r>
                      <a:r>
                        <a:rPr kumimoji="1" lang="ko-KR" altLang="en-US" sz="800" b="0" i="0" u="none" strike="noStrike" kern="0" cap="none" spc="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하위카테고리</a:t>
                      </a:r>
                      <a:r>
                        <a:rPr kumimoji="1" lang="en-US" altLang="ko-KR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_</a:t>
                      </a: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트레일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남성</a:t>
                      </a:r>
                      <a:r>
                        <a:rPr kumimoji="1" lang="en-US" altLang="ko-KR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_</a:t>
                      </a:r>
                      <a:r>
                        <a:rPr kumimoji="1" lang="ko-KR" altLang="en-US" sz="800" b="0" i="0" u="none" strike="noStrike" kern="0" cap="none" spc="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하위카테고리</a:t>
                      </a:r>
                      <a:r>
                        <a:rPr kumimoji="1" lang="en-US" altLang="ko-KR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_</a:t>
                      </a: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워킹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남성</a:t>
                      </a:r>
                      <a:r>
                        <a:rPr kumimoji="1" lang="en-US" altLang="ko-KR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_</a:t>
                      </a:r>
                      <a:r>
                        <a:rPr kumimoji="1" lang="ko-KR" altLang="en-US" sz="800" b="0" i="0" u="none" strike="noStrike" kern="0" cap="none" spc="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하위카테고리</a:t>
                      </a:r>
                      <a:r>
                        <a:rPr kumimoji="1" lang="en-US" altLang="ko-KR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_</a:t>
                      </a: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신발</a:t>
                      </a:r>
                      <a:r>
                        <a:rPr kumimoji="1" lang="en-US" altLang="ko-KR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슬라이드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상품 진열창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682304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쇼핑몰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4" name="그림 3" descr="텍스트, 스크린샷, 신발류이(가) 표시된 사진&#10;&#10;자동 생성된 설명">
            <a:extLst>
              <a:ext uri="{FF2B5EF4-FFF2-40B4-BE49-F238E27FC236}">
                <a16:creationId xmlns:a16="http://schemas.microsoft.com/office/drawing/2014/main" id="{0D1FC45B-5921-D1FC-8062-3327121C2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817880"/>
            <a:ext cx="8788400" cy="595376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8111F20-5F6A-E4EE-2F3C-5A15898F4C78}"/>
              </a:ext>
            </a:extLst>
          </p:cNvPr>
          <p:cNvSpPr/>
          <p:nvPr/>
        </p:nvSpPr>
        <p:spPr>
          <a:xfrm>
            <a:off x="1554480" y="2194560"/>
            <a:ext cx="396240" cy="355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3EE7EFA-958C-9CC8-A613-44CE047EDDF5}"/>
              </a:ext>
            </a:extLst>
          </p:cNvPr>
          <p:cNvSpPr/>
          <p:nvPr/>
        </p:nvSpPr>
        <p:spPr>
          <a:xfrm>
            <a:off x="2692400" y="2194560"/>
            <a:ext cx="396240" cy="355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573E746-2A45-C534-1AF0-026A453F5C09}"/>
              </a:ext>
            </a:extLst>
          </p:cNvPr>
          <p:cNvSpPr/>
          <p:nvPr/>
        </p:nvSpPr>
        <p:spPr>
          <a:xfrm>
            <a:off x="3830320" y="2194560"/>
            <a:ext cx="396240" cy="355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2E7FAD8-4E24-B153-6D81-50D0AC6E468D}"/>
              </a:ext>
            </a:extLst>
          </p:cNvPr>
          <p:cNvSpPr/>
          <p:nvPr/>
        </p:nvSpPr>
        <p:spPr>
          <a:xfrm>
            <a:off x="5019040" y="2194560"/>
            <a:ext cx="396240" cy="355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1E6B311-05DD-3A10-2895-0BE37A8F52BF}"/>
              </a:ext>
            </a:extLst>
          </p:cNvPr>
          <p:cNvSpPr/>
          <p:nvPr/>
        </p:nvSpPr>
        <p:spPr>
          <a:xfrm>
            <a:off x="1554480" y="2664460"/>
            <a:ext cx="396240" cy="355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113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6401C093-646A-7D74-F26B-832EA113F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699742"/>
              </p:ext>
            </p:extLst>
          </p:nvPr>
        </p:nvGraphicFramePr>
        <p:xfrm>
          <a:off x="9154983" y="919216"/>
          <a:ext cx="2249945" cy="4111166"/>
        </p:xfrm>
        <a:graphic>
          <a:graphicData uri="http://schemas.openxmlformats.org/drawingml/2006/table">
            <a:tbl>
              <a:tblPr/>
              <a:tblGrid>
                <a:gridCol w="314137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1935808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상품 상세 정보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구매안내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상품후기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상품문의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상품 옵션 선택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선택된 옵션</a:t>
                      </a:r>
                      <a:r>
                        <a:rPr kumimoji="1" lang="en-US" altLang="ko-KR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&amp;</a:t>
                      </a: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가격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바로 구매하기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8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장바구니 담기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9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관심상품해제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86540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881307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상품상세보기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상품상세보기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상품상세보기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신발, 신발류이(가) 표시된 사진&#10;&#10;자동 생성된 설명">
            <a:extLst>
              <a:ext uri="{FF2B5EF4-FFF2-40B4-BE49-F238E27FC236}">
                <a16:creationId xmlns:a16="http://schemas.microsoft.com/office/drawing/2014/main" id="{8CED878A-3B4A-0E59-3709-09D7729A6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1117600"/>
            <a:ext cx="8727440" cy="56388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1427BF7-7B61-10A8-2C70-19991399A3B3}"/>
              </a:ext>
            </a:extLst>
          </p:cNvPr>
          <p:cNvSpPr/>
          <p:nvPr/>
        </p:nvSpPr>
        <p:spPr>
          <a:xfrm>
            <a:off x="2418080" y="4655873"/>
            <a:ext cx="35560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92E2660-4F70-6CED-9982-166248480B95}"/>
              </a:ext>
            </a:extLst>
          </p:cNvPr>
          <p:cNvSpPr/>
          <p:nvPr/>
        </p:nvSpPr>
        <p:spPr>
          <a:xfrm>
            <a:off x="3312160" y="4655873"/>
            <a:ext cx="35560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493CDB0-C14D-3A64-7117-200D176DE724}"/>
              </a:ext>
            </a:extLst>
          </p:cNvPr>
          <p:cNvSpPr/>
          <p:nvPr/>
        </p:nvSpPr>
        <p:spPr>
          <a:xfrm>
            <a:off x="4028440" y="4655873"/>
            <a:ext cx="35560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2E7077F-8801-7BC1-4204-C3F259D23F95}"/>
              </a:ext>
            </a:extLst>
          </p:cNvPr>
          <p:cNvSpPr/>
          <p:nvPr/>
        </p:nvSpPr>
        <p:spPr>
          <a:xfrm>
            <a:off x="4735905" y="4655873"/>
            <a:ext cx="35560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FD85149-B90D-E327-0F66-25BF63F037FD}"/>
              </a:ext>
            </a:extLst>
          </p:cNvPr>
          <p:cNvSpPr/>
          <p:nvPr/>
        </p:nvSpPr>
        <p:spPr>
          <a:xfrm>
            <a:off x="5640145" y="3103880"/>
            <a:ext cx="35560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E292D52-DDF9-98CA-75E2-3B50B42969AB}"/>
              </a:ext>
            </a:extLst>
          </p:cNvPr>
          <p:cNvSpPr/>
          <p:nvPr/>
        </p:nvSpPr>
        <p:spPr>
          <a:xfrm>
            <a:off x="4903023" y="3429000"/>
            <a:ext cx="35560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989F9A6-908D-0907-50F3-656804A834DD}"/>
              </a:ext>
            </a:extLst>
          </p:cNvPr>
          <p:cNvSpPr/>
          <p:nvPr/>
        </p:nvSpPr>
        <p:spPr>
          <a:xfrm>
            <a:off x="4913705" y="4042436"/>
            <a:ext cx="35560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FF1AFC5-729A-CD37-77A4-A488D52F1682}"/>
              </a:ext>
            </a:extLst>
          </p:cNvPr>
          <p:cNvSpPr/>
          <p:nvPr/>
        </p:nvSpPr>
        <p:spPr>
          <a:xfrm>
            <a:off x="6331025" y="4042436"/>
            <a:ext cx="35560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080B9ED-3F92-7C2D-45DD-99E142DC133F}"/>
              </a:ext>
            </a:extLst>
          </p:cNvPr>
          <p:cNvSpPr/>
          <p:nvPr/>
        </p:nvSpPr>
        <p:spPr>
          <a:xfrm>
            <a:off x="7879752" y="4042436"/>
            <a:ext cx="35560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2263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6401C093-646A-7D74-F26B-832EA113F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194282"/>
              </p:ext>
            </p:extLst>
          </p:nvPr>
        </p:nvGraphicFramePr>
        <p:xfrm>
          <a:off x="9211385" y="919216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구매안내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상품후기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904163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상품상세보기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상품상세보기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상품상세보기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구매안내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상세후기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4" name="그림 3" descr="텍스트, 편지, 스크린샷, 문서이(가) 표시된 사진&#10;&#10;자동 생성된 설명">
            <a:extLst>
              <a:ext uri="{FF2B5EF4-FFF2-40B4-BE49-F238E27FC236}">
                <a16:creationId xmlns:a16="http://schemas.microsoft.com/office/drawing/2014/main" id="{85EE0572-819B-E76C-5697-6E4635D02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843280"/>
            <a:ext cx="8829040" cy="58928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FCD76E5B-6F36-5CC6-583C-7C19849659F7}"/>
              </a:ext>
            </a:extLst>
          </p:cNvPr>
          <p:cNvSpPr/>
          <p:nvPr/>
        </p:nvSpPr>
        <p:spPr>
          <a:xfrm>
            <a:off x="3423920" y="1127760"/>
            <a:ext cx="365760" cy="3352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1025158-7326-7B4E-6275-ED03A095FDA9}"/>
              </a:ext>
            </a:extLst>
          </p:cNvPr>
          <p:cNvSpPr/>
          <p:nvPr/>
        </p:nvSpPr>
        <p:spPr>
          <a:xfrm>
            <a:off x="4257040" y="5847080"/>
            <a:ext cx="365760" cy="3352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093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6401C093-646A-7D74-F26B-832EA113F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031388"/>
              </p:ext>
            </p:extLst>
          </p:nvPr>
        </p:nvGraphicFramePr>
        <p:xfrm>
          <a:off x="6884745" y="837936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주문자 정보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주문 상품 정보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결제수단 선택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결제버튼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쿠폰적용 </a:t>
                      </a:r>
                      <a:r>
                        <a:rPr kumimoji="1" lang="ko-KR" altLang="en-US" sz="800" b="0" i="0" u="none" strike="noStrike" kern="0" cap="none" spc="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모달창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521884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상품주문 및 결제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상품주문 및 결제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상품주문 및 결제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27864BA-CEB0-8036-C92F-80C50F341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912" y="837936"/>
            <a:ext cx="4145215" cy="5938784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64F5213-9CDA-2743-94BE-0A6019594F79}"/>
              </a:ext>
            </a:extLst>
          </p:cNvPr>
          <p:cNvSpPr/>
          <p:nvPr/>
        </p:nvSpPr>
        <p:spPr>
          <a:xfrm>
            <a:off x="2397760" y="2853584"/>
            <a:ext cx="335248" cy="3352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211EC48-EBA6-7A90-F08B-DA3102C4215D}"/>
              </a:ext>
            </a:extLst>
          </p:cNvPr>
          <p:cNvSpPr/>
          <p:nvPr/>
        </p:nvSpPr>
        <p:spPr>
          <a:xfrm>
            <a:off x="2397760" y="944880"/>
            <a:ext cx="335248" cy="3352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B058D53-6168-DB07-1194-3AB9CDD420A0}"/>
              </a:ext>
            </a:extLst>
          </p:cNvPr>
          <p:cNvSpPr/>
          <p:nvPr/>
        </p:nvSpPr>
        <p:spPr>
          <a:xfrm>
            <a:off x="2397760" y="4897120"/>
            <a:ext cx="335248" cy="3352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BFEEF73-A8E7-EED8-D317-8A59B30AFFF9}"/>
              </a:ext>
            </a:extLst>
          </p:cNvPr>
          <p:cNvSpPr/>
          <p:nvPr/>
        </p:nvSpPr>
        <p:spPr>
          <a:xfrm>
            <a:off x="3911600" y="5852424"/>
            <a:ext cx="335248" cy="3352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DBB5A50-D3FF-EAB1-E220-0ED5121BA13D}"/>
              </a:ext>
            </a:extLst>
          </p:cNvPr>
          <p:cNvSpPr/>
          <p:nvPr/>
        </p:nvSpPr>
        <p:spPr>
          <a:xfrm>
            <a:off x="3576352" y="3466070"/>
            <a:ext cx="335248" cy="3352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067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6401C093-646A-7D74-F26B-832EA113F397}"/>
              </a:ext>
            </a:extLst>
          </p:cNvPr>
          <p:cNvGraphicFramePr>
            <a:graphicFrameLocks noGrp="1"/>
          </p:cNvGraphicFramePr>
          <p:nvPr/>
        </p:nvGraphicFramePr>
        <p:xfrm>
          <a:off x="6884745" y="837936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주문자 정보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주문 상품 정보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결제수단 선택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결제버튼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쿠폰적용 </a:t>
                      </a:r>
                      <a:r>
                        <a:rPr kumimoji="1" lang="ko-KR" altLang="en-US" sz="800" b="0" i="0" u="none" strike="noStrike" kern="0" cap="none" spc="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모달창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상품주문 및 결제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상품주문 및 결제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상품주문 및 결제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27864BA-CEB0-8036-C92F-80C50F341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912" y="837936"/>
            <a:ext cx="4145215" cy="5938784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64F5213-9CDA-2743-94BE-0A6019594F79}"/>
              </a:ext>
            </a:extLst>
          </p:cNvPr>
          <p:cNvSpPr/>
          <p:nvPr/>
        </p:nvSpPr>
        <p:spPr>
          <a:xfrm>
            <a:off x="2397760" y="2853584"/>
            <a:ext cx="335248" cy="3352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211EC48-EBA6-7A90-F08B-DA3102C4215D}"/>
              </a:ext>
            </a:extLst>
          </p:cNvPr>
          <p:cNvSpPr/>
          <p:nvPr/>
        </p:nvSpPr>
        <p:spPr>
          <a:xfrm>
            <a:off x="2397760" y="944880"/>
            <a:ext cx="335248" cy="3352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B058D53-6168-DB07-1194-3AB9CDD420A0}"/>
              </a:ext>
            </a:extLst>
          </p:cNvPr>
          <p:cNvSpPr/>
          <p:nvPr/>
        </p:nvSpPr>
        <p:spPr>
          <a:xfrm>
            <a:off x="2397760" y="4897120"/>
            <a:ext cx="335248" cy="3352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BFEEF73-A8E7-EED8-D317-8A59B30AFFF9}"/>
              </a:ext>
            </a:extLst>
          </p:cNvPr>
          <p:cNvSpPr/>
          <p:nvPr/>
        </p:nvSpPr>
        <p:spPr>
          <a:xfrm>
            <a:off x="3911600" y="5852424"/>
            <a:ext cx="335248" cy="3352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DBB5A50-D3FF-EAB1-E220-0ED5121BA13D}"/>
              </a:ext>
            </a:extLst>
          </p:cNvPr>
          <p:cNvSpPr/>
          <p:nvPr/>
        </p:nvSpPr>
        <p:spPr>
          <a:xfrm>
            <a:off x="3576352" y="3466070"/>
            <a:ext cx="335248" cy="3352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7" name="그림 6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610051C2-FD03-6FCF-F2B9-C4F05C914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860" y="3396597"/>
            <a:ext cx="5807311" cy="2355991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2A8C70A-F096-877F-FCDA-D77D5BE66B88}"/>
              </a:ext>
            </a:extLst>
          </p:cNvPr>
          <p:cNvCxnSpPr>
            <a:cxnSpLocks/>
          </p:cNvCxnSpPr>
          <p:nvPr/>
        </p:nvCxnSpPr>
        <p:spPr>
          <a:xfrm>
            <a:off x="4020065" y="3633710"/>
            <a:ext cx="1804086" cy="51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326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6401C093-646A-7D74-F26B-832EA113F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097805"/>
              </p:ext>
            </p:extLst>
          </p:nvPr>
        </p:nvGraphicFramePr>
        <p:xfrm>
          <a:off x="9648265" y="822781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결제방법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결제버튼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87401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상품주문 및 결제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결제화면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결제화면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4" name="그림 3" descr="텍스트, 소프트웨어, 운영 체제, 컴퓨터 아이콘이(가) 표시된 사진&#10;&#10;자동 생성된 설명">
            <a:extLst>
              <a:ext uri="{FF2B5EF4-FFF2-40B4-BE49-F238E27FC236}">
                <a16:creationId xmlns:a16="http://schemas.microsoft.com/office/drawing/2014/main" id="{CCEBD904-B58F-D3C5-F4B5-2E3897C3A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26" y="822781"/>
            <a:ext cx="9416872" cy="593361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25BBA1E-ACC6-3C05-50CB-B97B456F3088}"/>
              </a:ext>
            </a:extLst>
          </p:cNvPr>
          <p:cNvSpPr/>
          <p:nvPr/>
        </p:nvSpPr>
        <p:spPr>
          <a:xfrm>
            <a:off x="1584960" y="2204720"/>
            <a:ext cx="33528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4598FFA-9FEF-3DF4-70FF-49B25C8AB3C9}"/>
              </a:ext>
            </a:extLst>
          </p:cNvPr>
          <p:cNvSpPr/>
          <p:nvPr/>
        </p:nvSpPr>
        <p:spPr>
          <a:xfrm>
            <a:off x="3545840" y="5130800"/>
            <a:ext cx="33528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357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6401C093-646A-7D74-F26B-832EA113F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480725"/>
              </p:ext>
            </p:extLst>
          </p:nvPr>
        </p:nvGraphicFramePr>
        <p:xfrm>
          <a:off x="7809305" y="842920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결제화면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819594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상품주문 및 결제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결제화면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결제화면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576E4226-260C-A50C-DD0D-ED3ACC07D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91" y="822780"/>
            <a:ext cx="4801098" cy="6035219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173B7049-6F54-F1BC-A29E-099ABF54C103}"/>
              </a:ext>
            </a:extLst>
          </p:cNvPr>
          <p:cNvSpPr/>
          <p:nvPr/>
        </p:nvSpPr>
        <p:spPr>
          <a:xfrm>
            <a:off x="4206240" y="2548688"/>
            <a:ext cx="33528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849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05356" y="2635713"/>
            <a:ext cx="10515600" cy="1325563"/>
          </a:xfrm>
        </p:spPr>
        <p:txBody>
          <a:bodyPr>
            <a:noAutofit/>
          </a:bodyPr>
          <a:lstStyle/>
          <a:p>
            <a:r>
              <a:rPr lang="ko-KR" altLang="en-US" sz="16600" dirty="0"/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2100898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6401C093-646A-7D74-F26B-832EA113F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127333"/>
              </p:ext>
            </p:extLst>
          </p:nvPr>
        </p:nvGraphicFramePr>
        <p:xfrm>
          <a:off x="9495865" y="842920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관리자 로그인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858174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4" name="그림 3" descr="텍스트, 스크린샷, 그래픽, 폰트이(가) 표시된 사진&#10;&#10;자동 생성된 설명">
            <a:extLst>
              <a:ext uri="{FF2B5EF4-FFF2-40B4-BE49-F238E27FC236}">
                <a16:creationId xmlns:a16="http://schemas.microsoft.com/office/drawing/2014/main" id="{6141260C-297C-6271-8772-E15283938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0" y="842920"/>
            <a:ext cx="8993230" cy="594396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57F378A1-A513-E623-3523-6DA6F8EA59AF}"/>
              </a:ext>
            </a:extLst>
          </p:cNvPr>
          <p:cNvSpPr/>
          <p:nvPr/>
        </p:nvSpPr>
        <p:spPr>
          <a:xfrm>
            <a:off x="3342640" y="4785360"/>
            <a:ext cx="345440" cy="3149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888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401458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홈화면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홈화면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홈화면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3" name="그림 2" descr="스크린샷, 텍스트, 소프트웨어, 라인이(가) 표시된 사진&#10;&#10;자동 생성된 설명">
            <a:extLst>
              <a:ext uri="{FF2B5EF4-FFF2-40B4-BE49-F238E27FC236}">
                <a16:creationId xmlns:a16="http://schemas.microsoft.com/office/drawing/2014/main" id="{C0E2DEA0-CD61-F8CC-5A17-B56A215C5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20"/>
            <a:ext cx="12192000" cy="4430120"/>
          </a:xfrm>
          <a:prstGeom prst="rect">
            <a:avLst/>
          </a:prstGeom>
        </p:spPr>
      </p:pic>
      <p:graphicFrame>
        <p:nvGraphicFramePr>
          <p:cNvPr id="8" name="표 67">
            <a:extLst>
              <a:ext uri="{FF2B5EF4-FFF2-40B4-BE49-F238E27FC236}">
                <a16:creationId xmlns:a16="http://schemas.microsoft.com/office/drawing/2014/main" id="{CB06730D-BD6F-E6AB-B5D5-9711E56C3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11761"/>
              </p:ext>
            </p:extLst>
          </p:nvPr>
        </p:nvGraphicFramePr>
        <p:xfrm>
          <a:off x="9648265" y="2946580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오늘할일</a:t>
                      </a: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매출현황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주문처리 현황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회원</a:t>
                      </a:r>
                      <a:r>
                        <a:rPr kumimoji="1" lang="en-US" altLang="ko-KR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적립금 현황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게시물 현황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81E566CE-2AF9-E1A6-BF77-DBA10992E771}"/>
              </a:ext>
            </a:extLst>
          </p:cNvPr>
          <p:cNvSpPr/>
          <p:nvPr/>
        </p:nvSpPr>
        <p:spPr>
          <a:xfrm>
            <a:off x="965200" y="955040"/>
            <a:ext cx="32512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321F245-869B-8746-1791-37BDFFA2074B}"/>
              </a:ext>
            </a:extLst>
          </p:cNvPr>
          <p:cNvSpPr/>
          <p:nvPr/>
        </p:nvSpPr>
        <p:spPr>
          <a:xfrm>
            <a:off x="2001520" y="1940560"/>
            <a:ext cx="32512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4AA0F2-8ACF-6021-3D7C-F5C5E8BACC86}"/>
              </a:ext>
            </a:extLst>
          </p:cNvPr>
          <p:cNvSpPr/>
          <p:nvPr/>
        </p:nvSpPr>
        <p:spPr>
          <a:xfrm>
            <a:off x="4744720" y="1960880"/>
            <a:ext cx="32512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DE5BDFB-9371-88D6-BBF1-96F577CB9BB7}"/>
              </a:ext>
            </a:extLst>
          </p:cNvPr>
          <p:cNvSpPr/>
          <p:nvPr/>
        </p:nvSpPr>
        <p:spPr>
          <a:xfrm>
            <a:off x="7589520" y="1940560"/>
            <a:ext cx="32512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A96C54A-7261-7014-F9AC-9C9CC53EF2DC}"/>
              </a:ext>
            </a:extLst>
          </p:cNvPr>
          <p:cNvSpPr/>
          <p:nvPr/>
        </p:nvSpPr>
        <p:spPr>
          <a:xfrm>
            <a:off x="10271760" y="1940560"/>
            <a:ext cx="32512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437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05356" y="2635713"/>
            <a:ext cx="10515600" cy="1325563"/>
          </a:xfrm>
        </p:spPr>
        <p:txBody>
          <a:bodyPr>
            <a:noAutofit/>
          </a:bodyPr>
          <a:lstStyle/>
          <a:p>
            <a:r>
              <a:rPr lang="ko-KR" altLang="en-US" sz="16600" dirty="0"/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500199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448983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 대시보드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 대시보드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4" name="그림 3" descr="텍스트, 라인, 소프트웨어, 번호이(가) 표시된 사진&#10;&#10;자동 생성된 설명">
            <a:extLst>
              <a:ext uri="{FF2B5EF4-FFF2-40B4-BE49-F238E27FC236}">
                <a16:creationId xmlns:a16="http://schemas.microsoft.com/office/drawing/2014/main" id="{7F53FFBE-0F2D-EA2F-270A-02B9529DD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20"/>
            <a:ext cx="12192000" cy="4521200"/>
          </a:xfrm>
          <a:prstGeom prst="rect">
            <a:avLst/>
          </a:prstGeom>
        </p:spPr>
      </p:pic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D0E2ED60-C146-11F8-1366-65F23417B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131926"/>
              </p:ext>
            </p:extLst>
          </p:nvPr>
        </p:nvGraphicFramePr>
        <p:xfrm>
          <a:off x="9648265" y="2946580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주문 대시보드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매출현황 대시보드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0A7494B0-DAE3-031D-AEC2-47687E7077AA}"/>
              </a:ext>
            </a:extLst>
          </p:cNvPr>
          <p:cNvSpPr/>
          <p:nvPr/>
        </p:nvSpPr>
        <p:spPr>
          <a:xfrm>
            <a:off x="1493520" y="1422400"/>
            <a:ext cx="37592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72E3D73-2BE0-E2D4-850B-C4D51C39C86B}"/>
              </a:ext>
            </a:extLst>
          </p:cNvPr>
          <p:cNvSpPr/>
          <p:nvPr/>
        </p:nvSpPr>
        <p:spPr>
          <a:xfrm>
            <a:off x="1493520" y="1954778"/>
            <a:ext cx="37592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8054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476226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전체 주문조회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전체 주문조회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3" name="그림 2" descr="스크린샷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BB12D461-4694-FF23-6972-3B8C5CB2D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12192000" cy="4323080"/>
          </a:xfrm>
          <a:prstGeom prst="rect">
            <a:avLst/>
          </a:prstGeom>
        </p:spPr>
      </p:pic>
      <p:graphicFrame>
        <p:nvGraphicFramePr>
          <p:cNvPr id="8" name="표 67">
            <a:extLst>
              <a:ext uri="{FF2B5EF4-FFF2-40B4-BE49-F238E27FC236}">
                <a16:creationId xmlns:a16="http://schemas.microsoft.com/office/drawing/2014/main" id="{5D49C7FF-ADB7-D8EA-B065-348E2571A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907765"/>
              </p:ext>
            </p:extLst>
          </p:nvPr>
        </p:nvGraphicFramePr>
        <p:xfrm>
          <a:off x="9648265" y="2946580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전체 주문조회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주문번호별 조회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품목주문별 조회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C3A0B151-C9A4-1FE9-8F85-FA17482BCBA4}"/>
              </a:ext>
            </a:extLst>
          </p:cNvPr>
          <p:cNvSpPr/>
          <p:nvPr/>
        </p:nvSpPr>
        <p:spPr>
          <a:xfrm>
            <a:off x="1005840" y="1055618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7C972CB-7E16-6565-2D7A-0E1B298CC296}"/>
              </a:ext>
            </a:extLst>
          </p:cNvPr>
          <p:cNvSpPr/>
          <p:nvPr/>
        </p:nvSpPr>
        <p:spPr>
          <a:xfrm>
            <a:off x="1005840" y="2163058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90D221-95A1-F246-07FF-F051001D4D1E}"/>
              </a:ext>
            </a:extLst>
          </p:cNvPr>
          <p:cNvSpPr/>
          <p:nvPr/>
        </p:nvSpPr>
        <p:spPr>
          <a:xfrm>
            <a:off x="1737360" y="2163058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2170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259191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 준비중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 준비중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4" name="그림 3" descr="스크린샷, 텍스트, 라인이(가) 표시된 사진&#10;&#10;자동 생성된 설명">
            <a:extLst>
              <a:ext uri="{FF2B5EF4-FFF2-40B4-BE49-F238E27FC236}">
                <a16:creationId xmlns:a16="http://schemas.microsoft.com/office/drawing/2014/main" id="{088DE469-44FA-770D-E2A8-CAEA5D943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20"/>
            <a:ext cx="12192000" cy="4277360"/>
          </a:xfrm>
          <a:prstGeom prst="rect">
            <a:avLst/>
          </a:prstGeom>
        </p:spPr>
      </p:pic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3218D128-849D-EDA1-9DE4-6E5688D43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306219"/>
              </p:ext>
            </p:extLst>
          </p:nvPr>
        </p:nvGraphicFramePr>
        <p:xfrm>
          <a:off x="9648265" y="2946580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배송 준비중 관리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주문번호별 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상품별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배송보류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8FFF4CCD-34E9-6C7D-F66C-613DC3A46920}"/>
              </a:ext>
            </a:extLst>
          </p:cNvPr>
          <p:cNvSpPr/>
          <p:nvPr/>
        </p:nvSpPr>
        <p:spPr>
          <a:xfrm>
            <a:off x="1005840" y="1055618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9A2FC4A-4AF7-79CD-09FB-DD9104836AA9}"/>
              </a:ext>
            </a:extLst>
          </p:cNvPr>
          <p:cNvSpPr/>
          <p:nvPr/>
        </p:nvSpPr>
        <p:spPr>
          <a:xfrm>
            <a:off x="1005840" y="2382520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1252E92-88E7-1B92-9023-4ACDE23A5DBF}"/>
              </a:ext>
            </a:extLst>
          </p:cNvPr>
          <p:cNvSpPr/>
          <p:nvPr/>
        </p:nvSpPr>
        <p:spPr>
          <a:xfrm>
            <a:off x="1452880" y="2784020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72AC157-DE92-0F7C-9AD6-6668B3A7D1AC}"/>
              </a:ext>
            </a:extLst>
          </p:cNvPr>
          <p:cNvSpPr/>
          <p:nvPr/>
        </p:nvSpPr>
        <p:spPr>
          <a:xfrm>
            <a:off x="1940560" y="2377440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23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443071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구매확정관리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구매확정관리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18" name="그림 17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3CC34C3A-6F08-60FB-2842-2E81226E8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20"/>
            <a:ext cx="12192000" cy="399288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2269BA14-91F0-5478-D35D-F5475980C4D4}"/>
              </a:ext>
            </a:extLst>
          </p:cNvPr>
          <p:cNvSpPr/>
          <p:nvPr/>
        </p:nvSpPr>
        <p:spPr>
          <a:xfrm>
            <a:off x="1036320" y="903218"/>
            <a:ext cx="355600" cy="345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20" name="표 67">
            <a:extLst>
              <a:ext uri="{FF2B5EF4-FFF2-40B4-BE49-F238E27FC236}">
                <a16:creationId xmlns:a16="http://schemas.microsoft.com/office/drawing/2014/main" id="{FE3FF358-BFFD-C2DF-5FDD-1CB9AC20D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807806"/>
              </p:ext>
            </p:extLst>
          </p:nvPr>
        </p:nvGraphicFramePr>
        <p:xfrm>
          <a:off x="9648265" y="2946580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구매확정관리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1224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취소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교환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반품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환불관리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취소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교환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반품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환불관리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9" name="그림 8" descr="스크린샷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A6AA1FB3-D2A6-67FC-0B32-F36FADEF8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20"/>
            <a:ext cx="12192000" cy="4572000"/>
          </a:xfrm>
          <a:prstGeom prst="rect">
            <a:avLst/>
          </a:prstGeom>
        </p:spPr>
      </p:pic>
      <p:graphicFrame>
        <p:nvGraphicFramePr>
          <p:cNvPr id="10" name="표 67">
            <a:extLst>
              <a:ext uri="{FF2B5EF4-FFF2-40B4-BE49-F238E27FC236}">
                <a16:creationId xmlns:a16="http://schemas.microsoft.com/office/drawing/2014/main" id="{7E085F2A-4BF6-42C8-857D-33057D77C1AA}"/>
              </a:ext>
            </a:extLst>
          </p:cNvPr>
          <p:cNvGraphicFramePr>
            <a:graphicFrameLocks noGrp="1"/>
          </p:cNvGraphicFramePr>
          <p:nvPr/>
        </p:nvGraphicFramePr>
        <p:xfrm>
          <a:off x="9648265" y="2946580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취소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교환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반품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환불관리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주문번호별 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품목주문별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631460E2-57AB-C657-0AD4-414CE57BA6DE}"/>
              </a:ext>
            </a:extLst>
          </p:cNvPr>
          <p:cNvSpPr/>
          <p:nvPr/>
        </p:nvSpPr>
        <p:spPr>
          <a:xfrm>
            <a:off x="1036320" y="903218"/>
            <a:ext cx="355600" cy="345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3EBB58-6260-FE29-A225-53C86A9CD0F3}"/>
              </a:ext>
            </a:extLst>
          </p:cNvPr>
          <p:cNvSpPr/>
          <p:nvPr/>
        </p:nvSpPr>
        <p:spPr>
          <a:xfrm>
            <a:off x="1036320" y="2413511"/>
            <a:ext cx="355600" cy="345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5AB124F-C6C6-76E7-023B-84CAD98048E6}"/>
              </a:ext>
            </a:extLst>
          </p:cNvPr>
          <p:cNvSpPr/>
          <p:nvPr/>
        </p:nvSpPr>
        <p:spPr>
          <a:xfrm>
            <a:off x="1635760" y="2413511"/>
            <a:ext cx="355600" cy="345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414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취소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교환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반품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환불관리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취소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교환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반품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환불관리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3" name="그림 2" descr="텍스트, 소프트웨어, 컴퓨터 아이콘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B58D2BB-8140-0F3A-9FCE-C4569ADE5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20"/>
            <a:ext cx="12192000" cy="6126480"/>
          </a:xfrm>
          <a:prstGeom prst="rect">
            <a:avLst/>
          </a:prstGeom>
        </p:spPr>
      </p:pic>
      <p:graphicFrame>
        <p:nvGraphicFramePr>
          <p:cNvPr id="4" name="표 67">
            <a:extLst>
              <a:ext uri="{FF2B5EF4-FFF2-40B4-BE49-F238E27FC236}">
                <a16:creationId xmlns:a16="http://schemas.microsoft.com/office/drawing/2014/main" id="{8C49BF74-17ED-C319-06DF-343C72C5D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574128"/>
              </p:ext>
            </p:extLst>
          </p:nvPr>
        </p:nvGraphicFramePr>
        <p:xfrm>
          <a:off x="9648265" y="2946580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상품목록 조회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상품목록 조회 초기화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680795C4-B791-A687-F190-DD637FE8A8E8}"/>
              </a:ext>
            </a:extLst>
          </p:cNvPr>
          <p:cNvSpPr/>
          <p:nvPr/>
        </p:nvSpPr>
        <p:spPr>
          <a:xfrm>
            <a:off x="914400" y="802640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B053775-560A-1E1E-9DE8-CDCE8CDBC6FD}"/>
              </a:ext>
            </a:extLst>
          </p:cNvPr>
          <p:cNvSpPr/>
          <p:nvPr/>
        </p:nvSpPr>
        <p:spPr>
          <a:xfrm>
            <a:off x="6502400" y="3103880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405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취소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교환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반품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환불관리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취소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교환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반품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환불관리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8" name="그림 7" descr="텍스트, 소프트웨어, 라인, 스크린샷이(가) 표시된 사진&#10;&#10;자동 생성된 설명">
            <a:extLst>
              <a:ext uri="{FF2B5EF4-FFF2-40B4-BE49-F238E27FC236}">
                <a16:creationId xmlns:a16="http://schemas.microsoft.com/office/drawing/2014/main" id="{1AEA88F9-571F-7C1C-F953-C0B4CF1BD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20"/>
            <a:ext cx="12192000" cy="6126480"/>
          </a:xfrm>
          <a:prstGeom prst="rect">
            <a:avLst/>
          </a:prstGeom>
        </p:spPr>
      </p:pic>
      <p:graphicFrame>
        <p:nvGraphicFramePr>
          <p:cNvPr id="9" name="표 67">
            <a:extLst>
              <a:ext uri="{FF2B5EF4-FFF2-40B4-BE49-F238E27FC236}">
                <a16:creationId xmlns:a16="http://schemas.microsoft.com/office/drawing/2014/main" id="{6C5F38F1-8D32-D637-4DB0-D46C2B360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592606"/>
              </p:ext>
            </p:extLst>
          </p:nvPr>
        </p:nvGraphicFramePr>
        <p:xfrm>
          <a:off x="9648265" y="2946580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상품등록 카테고리 설정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상품 기본 정보 입력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상품등록 버튼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D1E4024E-4CEA-E4A1-F57F-0C9DB002689C}"/>
              </a:ext>
            </a:extLst>
          </p:cNvPr>
          <p:cNvSpPr/>
          <p:nvPr/>
        </p:nvSpPr>
        <p:spPr>
          <a:xfrm>
            <a:off x="883920" y="1056640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A5285B5-0775-0786-E272-A0938A7A80B3}"/>
              </a:ext>
            </a:extLst>
          </p:cNvPr>
          <p:cNvSpPr/>
          <p:nvPr/>
        </p:nvSpPr>
        <p:spPr>
          <a:xfrm>
            <a:off x="883920" y="3103880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9F43346-3E3A-CC69-A632-4134AF384D79}"/>
              </a:ext>
            </a:extLst>
          </p:cNvPr>
          <p:cNvSpPr/>
          <p:nvPr/>
        </p:nvSpPr>
        <p:spPr>
          <a:xfrm>
            <a:off x="6207760" y="6358117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361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취소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교환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반품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환불관리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취소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교환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반품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환불관리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3" name="그림 2" descr="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7E56040-D894-EA5B-5BDD-44B278FFC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20"/>
            <a:ext cx="12192000" cy="4572000"/>
          </a:xfrm>
          <a:prstGeom prst="rect">
            <a:avLst/>
          </a:prstGeom>
        </p:spPr>
      </p:pic>
      <p:graphicFrame>
        <p:nvGraphicFramePr>
          <p:cNvPr id="4" name="표 67">
            <a:extLst>
              <a:ext uri="{FF2B5EF4-FFF2-40B4-BE49-F238E27FC236}">
                <a16:creationId xmlns:a16="http://schemas.microsoft.com/office/drawing/2014/main" id="{27B1B31F-508E-F69E-0626-BF4DFCF90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806931"/>
              </p:ext>
            </p:extLst>
          </p:nvPr>
        </p:nvGraphicFramePr>
        <p:xfrm>
          <a:off x="9648265" y="2946580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상품 분류 관리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상품 분류 설정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분류 정보 상세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C192E0A3-44C6-E98F-C153-EB0F69CA8F3C}"/>
              </a:ext>
            </a:extLst>
          </p:cNvPr>
          <p:cNvSpPr/>
          <p:nvPr/>
        </p:nvSpPr>
        <p:spPr>
          <a:xfrm>
            <a:off x="873760" y="823050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F4AB6E7-26A6-7739-D479-2220BEF4AD1A}"/>
              </a:ext>
            </a:extLst>
          </p:cNvPr>
          <p:cNvSpPr/>
          <p:nvPr/>
        </p:nvSpPr>
        <p:spPr>
          <a:xfrm>
            <a:off x="873760" y="1675468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17F810D-B280-38FD-AB90-20873A7407F3}"/>
              </a:ext>
            </a:extLst>
          </p:cNvPr>
          <p:cNvSpPr/>
          <p:nvPr/>
        </p:nvSpPr>
        <p:spPr>
          <a:xfrm>
            <a:off x="2174240" y="1258818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7441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962137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고객관리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회원조회 및 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회원조회 및 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8" name="그림 7" descr="텍스트, 번호, 소프트웨어, 라인이(가) 표시된 사진&#10;&#10;자동 생성된 설명">
            <a:extLst>
              <a:ext uri="{FF2B5EF4-FFF2-40B4-BE49-F238E27FC236}">
                <a16:creationId xmlns:a16="http://schemas.microsoft.com/office/drawing/2014/main" id="{85F6BB67-EDA4-BFE6-F57A-98EE85FC7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20"/>
            <a:ext cx="12192000" cy="4877755"/>
          </a:xfrm>
          <a:prstGeom prst="rect">
            <a:avLst/>
          </a:prstGeom>
        </p:spPr>
      </p:pic>
      <p:graphicFrame>
        <p:nvGraphicFramePr>
          <p:cNvPr id="9" name="표 67">
            <a:extLst>
              <a:ext uri="{FF2B5EF4-FFF2-40B4-BE49-F238E27FC236}">
                <a16:creationId xmlns:a16="http://schemas.microsoft.com/office/drawing/2014/main" id="{B5761965-7222-ED29-641C-1A55B3F50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871646"/>
              </p:ext>
            </p:extLst>
          </p:nvPr>
        </p:nvGraphicFramePr>
        <p:xfrm>
          <a:off x="9648265" y="2946580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회원 현황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회원 정보 조회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회원 목록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회원 등급 변경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79ADCD31-B742-2826-F496-AF7A494CB44F}"/>
              </a:ext>
            </a:extLst>
          </p:cNvPr>
          <p:cNvSpPr/>
          <p:nvPr/>
        </p:nvSpPr>
        <p:spPr>
          <a:xfrm>
            <a:off x="863600" y="731520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C527A76-50CD-9985-9270-CA9B06416D30}"/>
              </a:ext>
            </a:extLst>
          </p:cNvPr>
          <p:cNvSpPr/>
          <p:nvPr/>
        </p:nvSpPr>
        <p:spPr>
          <a:xfrm>
            <a:off x="863600" y="1737450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3ED2BEB-BC16-7DCA-F74C-775C5AAF48FE}"/>
              </a:ext>
            </a:extLst>
          </p:cNvPr>
          <p:cNvSpPr/>
          <p:nvPr/>
        </p:nvSpPr>
        <p:spPr>
          <a:xfrm>
            <a:off x="863600" y="3103880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642AA0-5194-BF68-C8BB-0BB98FDF94CD}"/>
              </a:ext>
            </a:extLst>
          </p:cNvPr>
          <p:cNvSpPr/>
          <p:nvPr/>
        </p:nvSpPr>
        <p:spPr>
          <a:xfrm>
            <a:off x="863600" y="4795431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030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735612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고객관리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회원정보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회원정보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3" name="그림 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C43D2517-DEAB-10BB-C65C-99C9382B4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20"/>
            <a:ext cx="12192000" cy="5039360"/>
          </a:xfrm>
          <a:prstGeom prst="rect">
            <a:avLst/>
          </a:prstGeom>
        </p:spPr>
      </p:pic>
      <p:graphicFrame>
        <p:nvGraphicFramePr>
          <p:cNvPr id="4" name="표 67">
            <a:extLst>
              <a:ext uri="{FF2B5EF4-FFF2-40B4-BE49-F238E27FC236}">
                <a16:creationId xmlns:a16="http://schemas.microsoft.com/office/drawing/2014/main" id="{27827D56-A90D-EB63-9C34-A031C5C1F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18853"/>
              </p:ext>
            </p:extLst>
          </p:nvPr>
        </p:nvGraphicFramePr>
        <p:xfrm>
          <a:off x="9648265" y="2946580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회원 정보 수정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674D4906-5704-22CA-E3D4-9F270F82566D}"/>
              </a:ext>
            </a:extLst>
          </p:cNvPr>
          <p:cNvSpPr/>
          <p:nvPr/>
        </p:nvSpPr>
        <p:spPr>
          <a:xfrm>
            <a:off x="894080" y="762000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642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6401C093-646A-7D74-F26B-832EA113F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213791"/>
              </p:ext>
            </p:extLst>
          </p:nvPr>
        </p:nvGraphicFramePr>
        <p:xfrm>
          <a:off x="8236025" y="1105456"/>
          <a:ext cx="2279575" cy="3797565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2. 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화면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로그인 버튼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아이디 찾기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비밀 번호 찾기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회원가입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925454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로그인 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7" name="그림 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2C3270C-9FC9-1944-0FE2-D2B405D08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686" y="871776"/>
            <a:ext cx="5206514" cy="5765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3D116F5F-EC91-2095-E022-7C58E36CFECF}"/>
              </a:ext>
            </a:extLst>
          </p:cNvPr>
          <p:cNvSpPr/>
          <p:nvPr/>
        </p:nvSpPr>
        <p:spPr>
          <a:xfrm>
            <a:off x="5689599" y="2807679"/>
            <a:ext cx="225817" cy="2102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8408AA2-DA06-7002-4454-5B9548C5DDCF}"/>
              </a:ext>
            </a:extLst>
          </p:cNvPr>
          <p:cNvSpPr/>
          <p:nvPr/>
        </p:nvSpPr>
        <p:spPr>
          <a:xfrm>
            <a:off x="4468532" y="3053080"/>
            <a:ext cx="223520" cy="1930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497F051-434B-BB38-1912-44CD63E06B1F}"/>
              </a:ext>
            </a:extLst>
          </p:cNvPr>
          <p:cNvSpPr/>
          <p:nvPr/>
        </p:nvSpPr>
        <p:spPr>
          <a:xfrm>
            <a:off x="5123329" y="3053080"/>
            <a:ext cx="223520" cy="1930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0DBF08D-541A-8837-2278-58C6F7585F74}"/>
              </a:ext>
            </a:extLst>
          </p:cNvPr>
          <p:cNvSpPr/>
          <p:nvPr/>
        </p:nvSpPr>
        <p:spPr>
          <a:xfrm>
            <a:off x="6013674" y="3053080"/>
            <a:ext cx="223520" cy="1930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407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171026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게시판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게시판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7" name="그림 6" descr="스크린샷, 라인이(가) 표시된 사진&#10;&#10;자동 생성된 설명">
            <a:extLst>
              <a:ext uri="{FF2B5EF4-FFF2-40B4-BE49-F238E27FC236}">
                <a16:creationId xmlns:a16="http://schemas.microsoft.com/office/drawing/2014/main" id="{4A8DCB03-0B6E-D2F6-5479-0F0952368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20"/>
            <a:ext cx="12192000" cy="3454400"/>
          </a:xfrm>
          <a:prstGeom prst="rect">
            <a:avLst/>
          </a:prstGeom>
        </p:spPr>
      </p:pic>
      <p:graphicFrame>
        <p:nvGraphicFramePr>
          <p:cNvPr id="8" name="표 67">
            <a:extLst>
              <a:ext uri="{FF2B5EF4-FFF2-40B4-BE49-F238E27FC236}">
                <a16:creationId xmlns:a16="http://schemas.microsoft.com/office/drawing/2014/main" id="{2B27952A-C93B-7129-8D73-ED7C99A45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343540"/>
              </p:ext>
            </p:extLst>
          </p:nvPr>
        </p:nvGraphicFramePr>
        <p:xfrm>
          <a:off x="9648265" y="2946580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게시판 이용현황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게시판 목록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46DF801D-4035-66FC-4CFA-EB8AE04A51E9}"/>
              </a:ext>
            </a:extLst>
          </p:cNvPr>
          <p:cNvSpPr/>
          <p:nvPr/>
        </p:nvSpPr>
        <p:spPr>
          <a:xfrm>
            <a:off x="894080" y="762000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1CF830-2D6D-B41D-DDE7-0C4D42383963}"/>
              </a:ext>
            </a:extLst>
          </p:cNvPr>
          <p:cNvSpPr/>
          <p:nvPr/>
        </p:nvSpPr>
        <p:spPr>
          <a:xfrm>
            <a:off x="894080" y="1955800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533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150967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게시판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게시물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게시물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라인이(가) 표시된 사진&#10;&#10;자동 생성된 설명">
            <a:extLst>
              <a:ext uri="{FF2B5EF4-FFF2-40B4-BE49-F238E27FC236}">
                <a16:creationId xmlns:a16="http://schemas.microsoft.com/office/drawing/2014/main" id="{17841BD8-43D0-3947-B4DB-AE70BA425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12192000" cy="4282440"/>
          </a:xfrm>
          <a:prstGeom prst="rect">
            <a:avLst/>
          </a:prstGeom>
        </p:spPr>
      </p:pic>
      <p:graphicFrame>
        <p:nvGraphicFramePr>
          <p:cNvPr id="4" name="표 67">
            <a:extLst>
              <a:ext uri="{FF2B5EF4-FFF2-40B4-BE49-F238E27FC236}">
                <a16:creationId xmlns:a16="http://schemas.microsoft.com/office/drawing/2014/main" id="{E170DD39-71C3-2EF1-C26D-FEA091BD6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292340"/>
              </p:ext>
            </p:extLst>
          </p:nvPr>
        </p:nvGraphicFramePr>
        <p:xfrm>
          <a:off x="9648265" y="2946580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전체 게시물 조회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전체 댓글 조회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전체 게시물</a:t>
                      </a:r>
                      <a:r>
                        <a:rPr kumimoji="1" lang="en-US" altLang="ko-KR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댓글 목록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516024A2-8CCB-DC50-880C-D147DB0432CA}"/>
              </a:ext>
            </a:extLst>
          </p:cNvPr>
          <p:cNvSpPr/>
          <p:nvPr/>
        </p:nvSpPr>
        <p:spPr>
          <a:xfrm>
            <a:off x="3403600" y="1127760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81D341B-1694-A5D5-F6B4-ACA807539B47}"/>
              </a:ext>
            </a:extLst>
          </p:cNvPr>
          <p:cNvSpPr/>
          <p:nvPr/>
        </p:nvSpPr>
        <p:spPr>
          <a:xfrm>
            <a:off x="8910320" y="1127760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C872792-309E-E4C4-CE1A-36AB94F91AC0}"/>
              </a:ext>
            </a:extLst>
          </p:cNvPr>
          <p:cNvSpPr/>
          <p:nvPr/>
        </p:nvSpPr>
        <p:spPr>
          <a:xfrm>
            <a:off x="955040" y="2286000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2374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070088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쿠폰관리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쿠폰 조회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쿠폰 조회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7" name="그림 6" descr="스크린샷, 텍스트, 라인, 소프트웨어이(가) 표시된 사진&#10;&#10;자동 생성된 설명">
            <a:extLst>
              <a:ext uri="{FF2B5EF4-FFF2-40B4-BE49-F238E27FC236}">
                <a16:creationId xmlns:a16="http://schemas.microsoft.com/office/drawing/2014/main" id="{B55CADB3-CC99-A0E4-A71C-6F9942B09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20"/>
            <a:ext cx="12192000" cy="3576320"/>
          </a:xfrm>
          <a:prstGeom prst="rect">
            <a:avLst/>
          </a:prstGeom>
        </p:spPr>
      </p:pic>
      <p:graphicFrame>
        <p:nvGraphicFramePr>
          <p:cNvPr id="8" name="표 67">
            <a:extLst>
              <a:ext uri="{FF2B5EF4-FFF2-40B4-BE49-F238E27FC236}">
                <a16:creationId xmlns:a16="http://schemas.microsoft.com/office/drawing/2014/main" id="{C9A2C597-5E22-87CF-E2C9-FC7DABF75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36595"/>
              </p:ext>
            </p:extLst>
          </p:nvPr>
        </p:nvGraphicFramePr>
        <p:xfrm>
          <a:off x="9648265" y="2946580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쿠폰 조회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발급된 쿠폰 목록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AC52FA90-C743-D582-586A-E7E9953BD5C9}"/>
              </a:ext>
            </a:extLst>
          </p:cNvPr>
          <p:cNvSpPr/>
          <p:nvPr/>
        </p:nvSpPr>
        <p:spPr>
          <a:xfrm>
            <a:off x="914400" y="944880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4FEEE12-F18F-27F3-2E50-02BA724F99AC}"/>
              </a:ext>
            </a:extLst>
          </p:cNvPr>
          <p:cNvSpPr/>
          <p:nvPr/>
        </p:nvSpPr>
        <p:spPr>
          <a:xfrm>
            <a:off x="914400" y="2132578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041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691893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쿠폰관리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쿠폰 발급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쿠폰 발급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7" name="그림 6" descr="스크린샷, 라인, 텍스트이(가) 표시된 사진&#10;&#10;자동 생성된 설명">
            <a:extLst>
              <a:ext uri="{FF2B5EF4-FFF2-40B4-BE49-F238E27FC236}">
                <a16:creationId xmlns:a16="http://schemas.microsoft.com/office/drawing/2014/main" id="{F22547BB-16A5-0688-EFAE-D0663C312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20"/>
            <a:ext cx="12192000" cy="3434080"/>
          </a:xfrm>
          <a:prstGeom prst="rect">
            <a:avLst/>
          </a:prstGeom>
        </p:spPr>
      </p:pic>
      <p:graphicFrame>
        <p:nvGraphicFramePr>
          <p:cNvPr id="8" name="표 67">
            <a:extLst>
              <a:ext uri="{FF2B5EF4-FFF2-40B4-BE49-F238E27FC236}">
                <a16:creationId xmlns:a16="http://schemas.microsoft.com/office/drawing/2014/main" id="{DA6AD9DD-44E8-ACEA-A9D9-29F4A5A35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25558"/>
              </p:ext>
            </p:extLst>
          </p:nvPr>
        </p:nvGraphicFramePr>
        <p:xfrm>
          <a:off x="9648265" y="2946580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쿠폰 발급 정보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쿠폰 사용 정보 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9F6CBD07-5F5E-9B82-8D20-7A97A06D2333}"/>
              </a:ext>
            </a:extLst>
          </p:cNvPr>
          <p:cNvSpPr/>
          <p:nvPr/>
        </p:nvSpPr>
        <p:spPr>
          <a:xfrm>
            <a:off x="853440" y="1300480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2EE3E05-1869-605B-261B-9C768ED83F65}"/>
              </a:ext>
            </a:extLst>
          </p:cNvPr>
          <p:cNvSpPr/>
          <p:nvPr/>
        </p:nvSpPr>
        <p:spPr>
          <a:xfrm>
            <a:off x="853440" y="2123440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2764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046723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쿠폰관리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쿠폰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쿠폰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3" name="그림 2" descr="스크린샷, 라인이(가) 표시된 사진&#10;&#10;자동 생성된 설명">
            <a:extLst>
              <a:ext uri="{FF2B5EF4-FFF2-40B4-BE49-F238E27FC236}">
                <a16:creationId xmlns:a16="http://schemas.microsoft.com/office/drawing/2014/main" id="{ED0EF032-97C4-D355-AE69-F9AD4DA7C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20"/>
            <a:ext cx="12192000" cy="34036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23F25208-6BCA-185B-AECD-02012F714D42}"/>
              </a:ext>
            </a:extLst>
          </p:cNvPr>
          <p:cNvSpPr/>
          <p:nvPr/>
        </p:nvSpPr>
        <p:spPr>
          <a:xfrm>
            <a:off x="914400" y="1092200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8E6B354-3B59-4E81-2AFA-C0E2C61A6236}"/>
              </a:ext>
            </a:extLst>
          </p:cNvPr>
          <p:cNvSpPr/>
          <p:nvPr/>
        </p:nvSpPr>
        <p:spPr>
          <a:xfrm>
            <a:off x="914400" y="1945640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11" name="표 67">
            <a:extLst>
              <a:ext uri="{FF2B5EF4-FFF2-40B4-BE49-F238E27FC236}">
                <a16:creationId xmlns:a16="http://schemas.microsoft.com/office/drawing/2014/main" id="{15485203-09B5-54C4-5F7B-D0DB8F154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324835"/>
              </p:ext>
            </p:extLst>
          </p:nvPr>
        </p:nvGraphicFramePr>
        <p:xfrm>
          <a:off x="9648265" y="2946580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쿠폰 발급 정보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쿠폰 사용 정보 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0376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733010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통계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대시보드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대시보드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7" name="그림 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1B3B3BC-47E6-0065-A2E4-3BA966CB3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20"/>
            <a:ext cx="12192000" cy="6126480"/>
          </a:xfrm>
          <a:prstGeom prst="rect">
            <a:avLst/>
          </a:prstGeom>
        </p:spPr>
      </p:pic>
      <p:graphicFrame>
        <p:nvGraphicFramePr>
          <p:cNvPr id="8" name="표 67">
            <a:extLst>
              <a:ext uri="{FF2B5EF4-FFF2-40B4-BE49-F238E27FC236}">
                <a16:creationId xmlns:a16="http://schemas.microsoft.com/office/drawing/2014/main" id="{A7249B40-1FF8-728A-ECC8-76A5623C2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725560"/>
              </p:ext>
            </p:extLst>
          </p:nvPr>
        </p:nvGraphicFramePr>
        <p:xfrm>
          <a:off x="9648265" y="2946580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판매량 순위 분석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장바구니 순위 분석 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86FED045-2B38-72FB-19F5-ABD649F688E1}"/>
              </a:ext>
            </a:extLst>
          </p:cNvPr>
          <p:cNvSpPr/>
          <p:nvPr/>
        </p:nvSpPr>
        <p:spPr>
          <a:xfrm>
            <a:off x="4423719" y="3469640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208C955-9DF0-2568-808F-6237F1A47A4F}"/>
              </a:ext>
            </a:extLst>
          </p:cNvPr>
          <p:cNvSpPr/>
          <p:nvPr/>
        </p:nvSpPr>
        <p:spPr>
          <a:xfrm>
            <a:off x="7809470" y="3469640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1012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523805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통계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매출분석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매출분석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65D45642-D03D-1598-DF60-FC62D3E38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20"/>
            <a:ext cx="12192000" cy="602154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74E8DD1-55F4-D071-2C15-CB03A7E69451}"/>
              </a:ext>
            </a:extLst>
          </p:cNvPr>
          <p:cNvSpPr/>
          <p:nvPr/>
        </p:nvSpPr>
        <p:spPr>
          <a:xfrm>
            <a:off x="1573427" y="940624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878FBB2E-EA0A-8210-0C92-65DA518EF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338898"/>
              </p:ext>
            </p:extLst>
          </p:nvPr>
        </p:nvGraphicFramePr>
        <p:xfrm>
          <a:off x="9648265" y="2946580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매출 분석 세부조정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972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929716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통계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상품분석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상품분석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7" name="그림 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B10C3C5-5611-2902-5D15-3A5E599F2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20"/>
            <a:ext cx="12192000" cy="6126480"/>
          </a:xfrm>
          <a:prstGeom prst="rect">
            <a:avLst/>
          </a:prstGeom>
        </p:spPr>
      </p:pic>
      <p:graphicFrame>
        <p:nvGraphicFramePr>
          <p:cNvPr id="8" name="표 67">
            <a:extLst>
              <a:ext uri="{FF2B5EF4-FFF2-40B4-BE49-F238E27FC236}">
                <a16:creationId xmlns:a16="http://schemas.microsoft.com/office/drawing/2014/main" id="{B9D630DF-F1A5-9414-4B9A-661DF4961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918952"/>
              </p:ext>
            </p:extLst>
          </p:nvPr>
        </p:nvGraphicFramePr>
        <p:xfrm>
          <a:off x="9648265" y="2946580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상품분석 세부 조정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9441DD50-68C9-7C87-D241-E369C4BC5F05}"/>
              </a:ext>
            </a:extLst>
          </p:cNvPr>
          <p:cNvSpPr/>
          <p:nvPr/>
        </p:nvSpPr>
        <p:spPr>
          <a:xfrm>
            <a:off x="1573427" y="940624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1976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328766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통계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고객분석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고객분석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D9BF97ED-3F91-B900-0E52-C6C0DFF2E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20"/>
            <a:ext cx="12192000" cy="6126480"/>
          </a:xfrm>
          <a:prstGeom prst="rect">
            <a:avLst/>
          </a:prstGeom>
        </p:spPr>
      </p:pic>
      <p:graphicFrame>
        <p:nvGraphicFramePr>
          <p:cNvPr id="4" name="표 67">
            <a:extLst>
              <a:ext uri="{FF2B5EF4-FFF2-40B4-BE49-F238E27FC236}">
                <a16:creationId xmlns:a16="http://schemas.microsoft.com/office/drawing/2014/main" id="{0258F4B1-AC6E-9780-2878-998E737F9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086080"/>
              </p:ext>
            </p:extLst>
          </p:nvPr>
        </p:nvGraphicFramePr>
        <p:xfrm>
          <a:off x="9648265" y="2946580"/>
          <a:ext cx="2279575" cy="3736657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 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고객분석 조회 구분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2946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C3FD95E1-4B89-F9AA-84D7-DFAA6B193076}"/>
              </a:ext>
            </a:extLst>
          </p:cNvPr>
          <p:cNvSpPr/>
          <p:nvPr/>
        </p:nvSpPr>
        <p:spPr>
          <a:xfrm>
            <a:off x="1573427" y="940624"/>
            <a:ext cx="314960" cy="3251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473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6401C093-646A-7D74-F26B-832EA113F397}"/>
              </a:ext>
            </a:extLst>
          </p:cNvPr>
          <p:cNvGraphicFramePr>
            <a:graphicFrameLocks noGrp="1"/>
          </p:cNvGraphicFramePr>
          <p:nvPr/>
        </p:nvGraphicFramePr>
        <p:xfrm>
          <a:off x="8236025" y="1105456"/>
          <a:ext cx="2279575" cy="3797565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2. 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화면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_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 찾기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아이디 찾기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40722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로그인 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비밀번호찾기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9B571801-396E-F56E-BC43-D01EA75D0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309" y="873760"/>
            <a:ext cx="5155253" cy="5852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11D59AAC-AD0A-F1F6-6476-B160EB939BB1}"/>
              </a:ext>
            </a:extLst>
          </p:cNvPr>
          <p:cNvSpPr/>
          <p:nvPr/>
        </p:nvSpPr>
        <p:spPr>
          <a:xfrm>
            <a:off x="4231295" y="1910080"/>
            <a:ext cx="335280" cy="3149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8985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6401C093-646A-7D74-F26B-832EA113F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053870"/>
              </p:ext>
            </p:extLst>
          </p:nvPr>
        </p:nvGraphicFramePr>
        <p:xfrm>
          <a:off x="8236025" y="1105456"/>
          <a:ext cx="2279575" cy="3797565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2. 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로그인 화면</a:t>
                      </a: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_</a:t>
                      </a: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비밀번호 찾기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비밀번호 찾기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839275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로그인 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비밀번호찾기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비밀번호 찾기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7" name="그림 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D133DFF-C588-16D6-983A-0D36C0CC7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79" y="863600"/>
            <a:ext cx="4929349" cy="59944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92F39C1E-481F-F3DB-9C17-C5B2F491261B}"/>
              </a:ext>
            </a:extLst>
          </p:cNvPr>
          <p:cNvSpPr/>
          <p:nvPr/>
        </p:nvSpPr>
        <p:spPr>
          <a:xfrm>
            <a:off x="4008994" y="2468880"/>
            <a:ext cx="314960" cy="3149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134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6401C093-646A-7D74-F26B-832EA113F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483545"/>
              </p:ext>
            </p:extLst>
          </p:nvPr>
        </p:nvGraphicFramePr>
        <p:xfrm>
          <a:off x="8236025" y="1105456"/>
          <a:ext cx="2279575" cy="3797565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회원가입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446342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회원가입 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9388E0C8-AB05-C82D-40A0-A53214F32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78" y="982398"/>
            <a:ext cx="5149642" cy="577088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517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6401C093-646A-7D74-F26B-832EA113F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895147"/>
              </p:ext>
            </p:extLst>
          </p:nvPr>
        </p:nvGraphicFramePr>
        <p:xfrm>
          <a:off x="8236025" y="1105456"/>
          <a:ext cx="2279575" cy="3797565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회원정보 수정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회원탈퇴 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376560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회원 정보수정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회원 정보수정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회원 정보수정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탈퇴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8" name="그림 7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06DA8241-914F-31FE-B7ED-C97974BC1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6" y="824230"/>
            <a:ext cx="8032824" cy="590169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8D6B257E-BF73-DD76-4E0A-7440927D4F20}"/>
              </a:ext>
            </a:extLst>
          </p:cNvPr>
          <p:cNvSpPr/>
          <p:nvPr/>
        </p:nvSpPr>
        <p:spPr>
          <a:xfrm>
            <a:off x="3806788" y="4588061"/>
            <a:ext cx="304800" cy="3149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6359E69-9A52-215D-BA99-04326378B708}"/>
              </a:ext>
            </a:extLst>
          </p:cNvPr>
          <p:cNvSpPr/>
          <p:nvPr/>
        </p:nvSpPr>
        <p:spPr>
          <a:xfrm>
            <a:off x="3959188" y="6033770"/>
            <a:ext cx="304800" cy="3149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6858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7">
            <a:extLst>
              <a:ext uri="{FF2B5EF4-FFF2-40B4-BE49-F238E27FC236}">
                <a16:creationId xmlns:a16="http://schemas.microsoft.com/office/drawing/2014/main" id="{6401C093-646A-7D74-F26B-832EA113F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563806"/>
              </p:ext>
            </p:extLst>
          </p:nvPr>
        </p:nvGraphicFramePr>
        <p:xfrm>
          <a:off x="8236025" y="1105456"/>
          <a:ext cx="2279575" cy="3797565"/>
        </p:xfrm>
        <a:graphic>
          <a:graphicData uri="http://schemas.openxmlformats.org/drawingml/2006/table">
            <a:tbl>
              <a:tblPr/>
              <a:tblGrid>
                <a:gridCol w="219782">
                  <a:extLst>
                    <a:ext uri="{9D8B030D-6E8A-4147-A177-3AD203B41FA5}">
                      <a16:colId xmlns:a16="http://schemas.microsoft.com/office/drawing/2014/main" val="880475257"/>
                    </a:ext>
                  </a:extLst>
                </a:gridCol>
                <a:gridCol w="2059793">
                  <a:extLst>
                    <a:ext uri="{9D8B030D-6E8A-4147-A177-3AD203B41FA5}">
                      <a16:colId xmlns:a16="http://schemas.microsoft.com/office/drawing/2014/main" val="1410641025"/>
                    </a:ext>
                  </a:extLst>
                </a:gridCol>
              </a:tblGrid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97905"/>
                  </a:ext>
                </a:extLst>
              </a:tr>
              <a:tr h="202840">
                <a:tc gridSpan="2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60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1590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6162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0734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530600" indent="1270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5" marR="91455" marT="45786" marB="45786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23209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1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주문하기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6253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2</a:t>
                      </a:r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선택 상품 삭제 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8452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3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관심상품 삭제</a:t>
                      </a: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56349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4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006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82711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195366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/>
                        <a:t>7</a:t>
                      </a:r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931198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154"/>
                  </a:ext>
                </a:extLst>
              </a:tr>
              <a:tr h="374509">
                <a:tc>
                  <a:txBody>
                    <a:bodyPr/>
                    <a:lstStyle/>
                    <a:p>
                      <a:pPr algn="ctr"/>
                      <a:endParaRPr lang="ko-KR" altLang="en-US" sz="900" dirty="0"/>
                    </a:p>
                  </a:txBody>
                  <a:tcPr marL="18000" marR="18000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en-US" altLang="ko-KR" sz="800" b="0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6" marR="36006" marT="45792" marB="4579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14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582086-3792-96EE-5A96-484993B7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362619"/>
              </p:ext>
            </p:extLst>
          </p:nvPr>
        </p:nvGraphicFramePr>
        <p:xfrm>
          <a:off x="0" y="0"/>
          <a:ext cx="1219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024">
                  <a:extLst>
                    <a:ext uri="{9D8B030D-6E8A-4147-A177-3AD203B41FA5}">
                      <a16:colId xmlns:a16="http://schemas.microsoft.com/office/drawing/2014/main" val="1559382361"/>
                    </a:ext>
                  </a:extLst>
                </a:gridCol>
                <a:gridCol w="3110491">
                  <a:extLst>
                    <a:ext uri="{9D8B030D-6E8A-4147-A177-3AD203B41FA5}">
                      <a16:colId xmlns:a16="http://schemas.microsoft.com/office/drawing/2014/main" val="4043659456"/>
                    </a:ext>
                  </a:extLst>
                </a:gridCol>
                <a:gridCol w="1146875">
                  <a:extLst>
                    <a:ext uri="{9D8B030D-6E8A-4147-A177-3AD203B41FA5}">
                      <a16:colId xmlns:a16="http://schemas.microsoft.com/office/drawing/2014/main" val="1430801257"/>
                    </a:ext>
                  </a:extLst>
                </a:gridCol>
                <a:gridCol w="2548610">
                  <a:extLst>
                    <a:ext uri="{9D8B030D-6E8A-4147-A177-3AD203B41FA5}">
                      <a16:colId xmlns:a16="http://schemas.microsoft.com/office/drawing/2014/main" val="3612482698"/>
                    </a:ext>
                  </a:extLst>
                </a:gridCol>
                <a:gridCol w="1049051">
                  <a:extLst>
                    <a:ext uri="{9D8B030D-6E8A-4147-A177-3AD203B41FA5}">
                      <a16:colId xmlns:a16="http://schemas.microsoft.com/office/drawing/2014/main" val="1584748361"/>
                    </a:ext>
                  </a:extLst>
                </a:gridCol>
                <a:gridCol w="3014949">
                  <a:extLst>
                    <a:ext uri="{9D8B030D-6E8A-4147-A177-3AD203B41FA5}">
                      <a16:colId xmlns:a16="http://schemas.microsoft.com/office/drawing/2014/main" val="1579072401"/>
                    </a:ext>
                  </a:extLst>
                </a:gridCol>
              </a:tblGrid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마이쇼핑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Page 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마이쇼핑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장바구니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7254101"/>
                  </a:ext>
                </a:extLst>
              </a:tr>
              <a:tr h="275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장바구니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Autour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967095"/>
                  </a:ext>
                </a:extLst>
              </a:tr>
            </a:tbl>
          </a:graphicData>
        </a:graphic>
      </p:graphicFrame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84B2DEBE-E971-DCD9-B0E4-D4D750DAA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128" y="897019"/>
            <a:ext cx="5849112" cy="581874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ADAD2FC6-F860-225F-9314-76B6478844C2}"/>
              </a:ext>
            </a:extLst>
          </p:cNvPr>
          <p:cNvSpPr/>
          <p:nvPr/>
        </p:nvSpPr>
        <p:spPr>
          <a:xfrm>
            <a:off x="6477874" y="2846758"/>
            <a:ext cx="314960" cy="3149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3F1463C-F672-D25B-6C1D-00C1F52736B7}"/>
              </a:ext>
            </a:extLst>
          </p:cNvPr>
          <p:cNvSpPr/>
          <p:nvPr/>
        </p:nvSpPr>
        <p:spPr>
          <a:xfrm>
            <a:off x="2749154" y="3576320"/>
            <a:ext cx="314960" cy="3149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A3537AC-AF85-13F0-BCAB-CAFA546E050A}"/>
              </a:ext>
            </a:extLst>
          </p:cNvPr>
          <p:cNvSpPr/>
          <p:nvPr/>
        </p:nvSpPr>
        <p:spPr>
          <a:xfrm>
            <a:off x="6320394" y="3192198"/>
            <a:ext cx="314960" cy="3149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6653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1526</Words>
  <Application>Microsoft Office PowerPoint</Application>
  <PresentationFormat>와이드스크린</PresentationFormat>
  <Paragraphs>1020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1" baseType="lpstr">
      <vt:lpstr>맑은 고딕</vt:lpstr>
      <vt:lpstr>Arial</vt:lpstr>
      <vt:lpstr>Office Theme</vt:lpstr>
      <vt:lpstr>PowerPoint 프레젠테이션</vt:lpstr>
      <vt:lpstr>PowerPoint 프레젠테이션</vt:lpstr>
      <vt:lpstr>사용자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관리자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</dc:creator>
  <cp:lastModifiedBy>규호 김</cp:lastModifiedBy>
  <cp:revision>47</cp:revision>
  <dcterms:created xsi:type="dcterms:W3CDTF">2024-04-23T06:27:05Z</dcterms:created>
  <dcterms:modified xsi:type="dcterms:W3CDTF">2024-07-10T06:44:49Z</dcterms:modified>
</cp:coreProperties>
</file>